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735" r:id="rId2"/>
    <p:sldMasterId id="2147483776" r:id="rId3"/>
    <p:sldMasterId id="2147483826" r:id="rId4"/>
    <p:sldMasterId id="2147483832" r:id="rId5"/>
    <p:sldMasterId id="2147483849" r:id="rId6"/>
    <p:sldMasterId id="2147483899" r:id="rId7"/>
  </p:sldMasterIdLst>
  <p:notesMasterIdLst>
    <p:notesMasterId r:id="rId37"/>
  </p:notesMasterIdLst>
  <p:sldIdLst>
    <p:sldId id="257" r:id="rId8"/>
    <p:sldId id="686" r:id="rId9"/>
    <p:sldId id="684" r:id="rId10"/>
    <p:sldId id="707" r:id="rId11"/>
    <p:sldId id="706" r:id="rId12"/>
    <p:sldId id="709" r:id="rId13"/>
    <p:sldId id="723" r:id="rId14"/>
    <p:sldId id="724" r:id="rId15"/>
    <p:sldId id="726" r:id="rId16"/>
    <p:sldId id="728" r:id="rId17"/>
    <p:sldId id="729" r:id="rId18"/>
    <p:sldId id="730" r:id="rId19"/>
    <p:sldId id="731" r:id="rId20"/>
    <p:sldId id="732" r:id="rId21"/>
    <p:sldId id="699" r:id="rId22"/>
    <p:sldId id="714" r:id="rId23"/>
    <p:sldId id="715" r:id="rId24"/>
    <p:sldId id="716" r:id="rId25"/>
    <p:sldId id="735" r:id="rId26"/>
    <p:sldId id="719" r:id="rId27"/>
    <p:sldId id="733" r:id="rId28"/>
    <p:sldId id="736" r:id="rId29"/>
    <p:sldId id="737" r:id="rId30"/>
    <p:sldId id="738" r:id="rId31"/>
    <p:sldId id="720" r:id="rId32"/>
    <p:sldId id="721" r:id="rId33"/>
    <p:sldId id="711" r:id="rId34"/>
    <p:sldId id="734" r:id="rId35"/>
    <p:sldId id="713" r:id="rId36"/>
  </p:sldIdLst>
  <p:sldSz cx="9902825" cy="6858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Malgun Gothic" panose="020B0503020000020004" pitchFamily="34" charset="-127"/>
      <p:regular r:id="rId44"/>
      <p:bold r:id="rId45"/>
    </p:embeddedFont>
    <p:embeddedFont>
      <p:font typeface="Montserrat" panose="00000500000000000000" pitchFamily="2" charset="0"/>
      <p:regular r:id="rId46"/>
      <p:bold r:id="rId47"/>
      <p:italic r:id="rId48"/>
      <p:boldItalic r:id="rId49"/>
    </p:embeddedFont>
    <p:embeddedFont>
      <p:font typeface="Montserrat ExtraBold" panose="00000900000000000000" pitchFamily="2" charset="0"/>
      <p:bold r:id="rId50"/>
      <p:boldItalic r:id="rId51"/>
    </p:embeddedFont>
    <p:embeddedFont>
      <p:font typeface="Montserrat Medium" panose="00000600000000000000" pitchFamily="2" charset="0"/>
      <p:regular r:id="rId52"/>
      <p:italic r:id="rId53"/>
    </p:embeddedFont>
    <p:embeddedFont>
      <p:font typeface="Proxima Nova"/>
      <p:regular r:id="rId54"/>
      <p:bold r:id="rId55"/>
      <p:italic r:id="rId56"/>
      <p:boldItalic r:id="rId57"/>
    </p:embeddedFont>
    <p:embeddedFont>
      <p:font typeface="Proxima Nova Semibold"/>
      <p:regular r:id="rId58"/>
      <p:bold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p15:clr>
            <a:srgbClr val="A4A3A4"/>
          </p15:clr>
        </p15:guide>
        <p15:guide id="2" orient="horz" pos="1071">
          <p15:clr>
            <a:srgbClr val="A4A3A4"/>
          </p15:clr>
        </p15:guide>
        <p15:guide id="3" pos="3119">
          <p15:clr>
            <a:srgbClr val="A4A3A4"/>
          </p15:clr>
        </p15:guide>
        <p15:guide id="4" pos="420">
          <p15:clr>
            <a:srgbClr val="A4A3A4"/>
          </p15:clr>
        </p15:guide>
        <p15:guide id="5" pos="284">
          <p15:clr>
            <a:srgbClr val="A4A3A4"/>
          </p15:clr>
        </p15:guide>
        <p15:guide id="6" orient="horz" pos="1207">
          <p15:clr>
            <a:srgbClr val="A4A3A4"/>
          </p15:clr>
        </p15:guide>
        <p15:guide id="7" pos="5886">
          <p15:clr>
            <a:srgbClr val="A4A3A4"/>
          </p15:clr>
        </p15:guide>
        <p15:guide id="8" orient="horz" pos="2160">
          <p15:clr>
            <a:srgbClr val="A4A3A4"/>
          </p15:clr>
        </p15:guide>
        <p15:guide id="9" orient="horz" pos="1117">
          <p15:clr>
            <a:srgbClr val="A4A3A4"/>
          </p15:clr>
        </p15:guide>
        <p15:guide id="10" pos="352">
          <p15:clr>
            <a:srgbClr val="A4A3A4"/>
          </p15:clr>
        </p15:guide>
        <p15:guide id="11" pos="5954">
          <p15:clr>
            <a:srgbClr val="A4A3A4"/>
          </p15:clr>
        </p15:guide>
        <p15:guide id="12" orient="horz" pos="867">
          <p15:clr>
            <a:srgbClr val="A4A3A4"/>
          </p15:clr>
        </p15:guide>
        <p15:guide id="13" orient="horz" pos="1298">
          <p15:clr>
            <a:srgbClr val="A4A3A4"/>
          </p15:clr>
        </p15:guide>
        <p15:guide id="14" pos="534">
          <p15:clr>
            <a:srgbClr val="A4A3A4"/>
          </p15:clr>
        </p15:guide>
        <p15:guide id="15" orient="horz" pos="3997">
          <p15:clr>
            <a:srgbClr val="A4A3A4"/>
          </p15:clr>
        </p15:guide>
        <p15:guide id="16" orient="horz" pos="1003">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6" roundtripDataSignature="AMtx7mgZezm+cf7/isNj4V/Ews4uChY2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590"/>
    <a:srgbClr val="BBC0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4F5B7E-3F88-4AFB-B216-29724BD72461}">
  <a:tblStyle styleId="{724F5B7E-3F88-4AFB-B216-29724BD7246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39AC56-17E9-49AA-B4E0-EA12E96140D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440" y="62"/>
      </p:cViewPr>
      <p:guideLst>
        <p:guide orient="horz" pos="777"/>
        <p:guide orient="horz" pos="1071"/>
        <p:guide pos="3119"/>
        <p:guide pos="420"/>
        <p:guide pos="284"/>
        <p:guide orient="horz" pos="1207"/>
        <p:guide pos="5886"/>
        <p:guide orient="horz" pos="2160"/>
        <p:guide orient="horz" pos="1117"/>
        <p:guide pos="352"/>
        <p:guide pos="5954"/>
        <p:guide orient="horz" pos="867"/>
        <p:guide orient="horz" pos="1298"/>
        <p:guide pos="534"/>
        <p:guide orient="horz" pos="3997"/>
        <p:guide orient="horz" pos="1003"/>
      </p:guideLst>
    </p:cSldViewPr>
  </p:slideViewPr>
  <p:notesTextViewPr>
    <p:cViewPr>
      <p:scale>
        <a:sx n="1" d="1"/>
        <a:sy n="1" d="1"/>
      </p:scale>
      <p:origin x="0" y="0"/>
    </p:cViewPr>
  </p:notesTextViewPr>
  <p:sorterViewPr>
    <p:cViewPr>
      <p:scale>
        <a:sx n="70" d="100"/>
        <a:sy n="70" d="100"/>
      </p:scale>
      <p:origin x="0" y="-10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Master" Target="slideMasters/slideMaster7.xml"/><Relationship Id="rId4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Master" Target="slideMasters/slideMaster5.xml"/><Relationship Id="rId436" Type="http://customschemas.google.com/relationships/presentationmetadata" Target="meta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1.xml"/><Relationship Id="rId51" Type="http://schemas.openxmlformats.org/officeDocument/2006/relationships/font" Target="fonts/font14.fntdata"/><Relationship Id="rId439"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3.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437" Type="http://schemas.openxmlformats.org/officeDocument/2006/relationships/presProps" Target="presProps.xml"/><Relationship Id="rId440" Type="http://schemas.openxmlformats.org/officeDocument/2006/relationships/tableStyles" Target="tableStyles.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2.fntdata"/></Relationships>
</file>

<file path=ppt/diagrams/_rels/data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image" Target="../media/image49.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image" Target="../media/image49.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F74EC4-DF4C-4592-8F2A-5CA5B4F67210}"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n-US"/>
        </a:p>
      </dgm:t>
    </dgm:pt>
    <dgm:pt modelId="{F5C79679-EABB-4A63-AE93-AC1CCA906ED6}">
      <dgm:prSet phldrT="[نص]" custT="1"/>
      <dgm:spPr/>
      <dgm:t>
        <a:bodyPr/>
        <a:lstStyle/>
        <a:p>
          <a:r>
            <a:rPr lang="en-US" sz="2400" dirty="0">
              <a:latin typeface="Times New Roman" panose="02020603050405020304" pitchFamily="18" charset="0"/>
              <a:cs typeface="Times New Roman" panose="02020603050405020304" pitchFamily="18" charset="0"/>
            </a:rPr>
            <a:t>Rows</a:t>
          </a:r>
        </a:p>
      </dgm:t>
    </dgm:pt>
    <dgm:pt modelId="{D7476F91-B4AC-49F4-97C2-46D6037D2F00}" type="parTrans" cxnId="{6C878330-135D-4049-BF7B-F4C5FBFBAABC}">
      <dgm:prSet/>
      <dgm:spPr/>
      <dgm:t>
        <a:bodyPr/>
        <a:lstStyle/>
        <a:p>
          <a:endParaRPr lang="en-US"/>
        </a:p>
      </dgm:t>
    </dgm:pt>
    <dgm:pt modelId="{860E7B09-1746-4FF9-9831-3D7EE10FCF28}" type="sibTrans" cxnId="{6C878330-135D-4049-BF7B-F4C5FBFBAABC}">
      <dgm:prSet/>
      <dgm:spPr/>
      <dgm:t>
        <a:bodyPr/>
        <a:lstStyle/>
        <a:p>
          <a:endParaRPr lang="en-US"/>
        </a:p>
      </dgm:t>
    </dgm:pt>
    <dgm:pt modelId="{38BBB9E9-2F0D-4B38-94BC-9782C7FBDA72}">
      <dgm:prSet phldrT="[نص]" custT="1"/>
      <dgm:spPr/>
      <dgm:t>
        <a:bodyPr/>
        <a:lstStyle/>
        <a:p>
          <a:r>
            <a:rPr lang="en-US" sz="1800" dirty="0">
              <a:latin typeface="Times New Roman" panose="02020603050405020304" pitchFamily="18" charset="0"/>
              <a:cs typeface="Times New Roman" panose="02020603050405020304" pitchFamily="18" charset="0"/>
            </a:rPr>
            <a:t>300153</a:t>
          </a:r>
        </a:p>
      </dgm:t>
    </dgm:pt>
    <dgm:pt modelId="{FDCBCD57-A14D-4C24-863B-8E7242531FA5}" type="parTrans" cxnId="{0430B323-527D-4285-8726-947B23E278BC}">
      <dgm:prSet/>
      <dgm:spPr/>
      <dgm:t>
        <a:bodyPr/>
        <a:lstStyle/>
        <a:p>
          <a:endParaRPr lang="en-US"/>
        </a:p>
      </dgm:t>
    </dgm:pt>
    <dgm:pt modelId="{38EA0FC0-F95F-4D54-B2A2-4DB4E21B6DB1}" type="sibTrans" cxnId="{0430B323-527D-4285-8726-947B23E278BC}">
      <dgm:prSet/>
      <dgm:spPr/>
      <dgm:t>
        <a:bodyPr/>
        <a:lstStyle/>
        <a:p>
          <a:endParaRPr lang="en-US"/>
        </a:p>
      </dgm:t>
    </dgm:pt>
    <dgm:pt modelId="{77ED3DE0-344E-4207-8732-04BAB210DC41}">
      <dgm:prSet phldrT="[نص]" custT="1"/>
      <dgm:spPr/>
      <dgm:t>
        <a:bodyPr/>
        <a:lstStyle/>
        <a:p>
          <a:r>
            <a:rPr lang="en-US" sz="2400" dirty="0">
              <a:latin typeface="Times New Roman" panose="02020603050405020304" pitchFamily="18" charset="0"/>
              <a:cs typeface="Times New Roman" panose="02020603050405020304" pitchFamily="18" charset="0"/>
            </a:rPr>
            <a:t>Columns</a:t>
          </a:r>
        </a:p>
      </dgm:t>
    </dgm:pt>
    <dgm:pt modelId="{A390DADC-2824-47AD-9C6A-AD343B13260C}" type="parTrans" cxnId="{3D3604F6-49B5-4840-8F43-6BB17B106076}">
      <dgm:prSet/>
      <dgm:spPr/>
      <dgm:t>
        <a:bodyPr/>
        <a:lstStyle/>
        <a:p>
          <a:endParaRPr lang="en-US"/>
        </a:p>
      </dgm:t>
    </dgm:pt>
    <dgm:pt modelId="{EBDDF6AF-41F4-45F2-BC64-E75F27606006}" type="sibTrans" cxnId="{3D3604F6-49B5-4840-8F43-6BB17B106076}">
      <dgm:prSet/>
      <dgm:spPr/>
      <dgm:t>
        <a:bodyPr/>
        <a:lstStyle/>
        <a:p>
          <a:endParaRPr lang="en-US"/>
        </a:p>
      </dgm:t>
    </dgm:pt>
    <dgm:pt modelId="{7E3C76F8-D91A-4FAC-A00F-BDFC856D039F}">
      <dgm:prSet phldrT="[نص]" custT="1"/>
      <dgm:spPr/>
      <dgm:t>
        <a:bodyPr/>
        <a:lstStyle/>
        <a:p>
          <a:r>
            <a:rPr lang="en-US" sz="1800" dirty="0">
              <a:latin typeface="Times New Roman" panose="02020603050405020304" pitchFamily="18" charset="0"/>
              <a:cs typeface="Times New Roman" panose="02020603050405020304" pitchFamily="18" charset="0"/>
            </a:rPr>
            <a:t>12</a:t>
          </a:r>
        </a:p>
      </dgm:t>
    </dgm:pt>
    <dgm:pt modelId="{EC215CF2-223A-400D-9790-06593C0B11E3}" type="sibTrans" cxnId="{6C5B4FF6-920E-4DA2-BC23-708E1508D9E5}">
      <dgm:prSet/>
      <dgm:spPr/>
      <dgm:t>
        <a:bodyPr/>
        <a:lstStyle/>
        <a:p>
          <a:endParaRPr lang="en-US"/>
        </a:p>
      </dgm:t>
    </dgm:pt>
    <dgm:pt modelId="{C0AE158D-F970-47A9-82B9-3585F4D0B5EE}" type="parTrans" cxnId="{6C5B4FF6-920E-4DA2-BC23-708E1508D9E5}">
      <dgm:prSet/>
      <dgm:spPr/>
      <dgm:t>
        <a:bodyPr/>
        <a:lstStyle/>
        <a:p>
          <a:endParaRPr lang="en-US"/>
        </a:p>
      </dgm:t>
    </dgm:pt>
    <dgm:pt modelId="{583B61CC-48AB-408F-AC8E-9E467B88900F}" type="pres">
      <dgm:prSet presAssocID="{D5F74EC4-DF4C-4592-8F2A-5CA5B4F67210}" presName="Name0" presStyleCnt="0">
        <dgm:presLayoutVars>
          <dgm:chPref val="3"/>
          <dgm:dir/>
          <dgm:animLvl val="lvl"/>
          <dgm:resizeHandles/>
        </dgm:presLayoutVars>
      </dgm:prSet>
      <dgm:spPr/>
    </dgm:pt>
    <dgm:pt modelId="{9A90D67C-DF7D-44A5-B431-1B400016AD51}" type="pres">
      <dgm:prSet presAssocID="{F5C79679-EABB-4A63-AE93-AC1CCA906ED6}" presName="horFlow" presStyleCnt="0"/>
      <dgm:spPr/>
    </dgm:pt>
    <dgm:pt modelId="{0315FEFC-A143-4DCB-88B2-D3685DF54471}" type="pres">
      <dgm:prSet presAssocID="{F5C79679-EABB-4A63-AE93-AC1CCA906ED6}" presName="bigChev" presStyleLbl="node1" presStyleIdx="0" presStyleCnt="2"/>
      <dgm:spPr/>
    </dgm:pt>
    <dgm:pt modelId="{F3D96E6E-C534-4C40-B54C-A8D535E89F3F}" type="pres">
      <dgm:prSet presAssocID="{FDCBCD57-A14D-4C24-863B-8E7242531FA5}" presName="parTrans" presStyleCnt="0"/>
      <dgm:spPr/>
    </dgm:pt>
    <dgm:pt modelId="{825FA231-3BAF-4E45-B521-69F3AB02267F}" type="pres">
      <dgm:prSet presAssocID="{38BBB9E9-2F0D-4B38-94BC-9782C7FBDA72}" presName="node" presStyleLbl="alignAccFollowNode1" presStyleIdx="0" presStyleCnt="2">
        <dgm:presLayoutVars>
          <dgm:bulletEnabled val="1"/>
        </dgm:presLayoutVars>
      </dgm:prSet>
      <dgm:spPr/>
    </dgm:pt>
    <dgm:pt modelId="{BDF709F3-061B-437D-8D11-3836004A1FC7}" type="pres">
      <dgm:prSet presAssocID="{F5C79679-EABB-4A63-AE93-AC1CCA906ED6}" presName="vSp" presStyleCnt="0"/>
      <dgm:spPr/>
    </dgm:pt>
    <dgm:pt modelId="{963793F6-FCAA-4664-9064-A2D6D9A81A17}" type="pres">
      <dgm:prSet presAssocID="{77ED3DE0-344E-4207-8732-04BAB210DC41}" presName="horFlow" presStyleCnt="0"/>
      <dgm:spPr/>
    </dgm:pt>
    <dgm:pt modelId="{56AF07FC-0639-4E61-8A84-1AE3D6D52983}" type="pres">
      <dgm:prSet presAssocID="{77ED3DE0-344E-4207-8732-04BAB210DC41}" presName="bigChev" presStyleLbl="node1" presStyleIdx="1" presStyleCnt="2"/>
      <dgm:spPr/>
    </dgm:pt>
    <dgm:pt modelId="{F0BC017E-2C43-4C37-A192-4B5D8373C306}" type="pres">
      <dgm:prSet presAssocID="{C0AE158D-F970-47A9-82B9-3585F4D0B5EE}" presName="parTrans" presStyleCnt="0"/>
      <dgm:spPr/>
    </dgm:pt>
    <dgm:pt modelId="{D1336C00-7D0E-4964-8435-E01D7AC1435B}" type="pres">
      <dgm:prSet presAssocID="{7E3C76F8-D91A-4FAC-A00F-BDFC856D039F}" presName="node" presStyleLbl="alignAccFollowNode1" presStyleIdx="1" presStyleCnt="2">
        <dgm:presLayoutVars>
          <dgm:bulletEnabled val="1"/>
        </dgm:presLayoutVars>
      </dgm:prSet>
      <dgm:spPr/>
    </dgm:pt>
  </dgm:ptLst>
  <dgm:cxnLst>
    <dgm:cxn modelId="{0430B323-527D-4285-8726-947B23E278BC}" srcId="{F5C79679-EABB-4A63-AE93-AC1CCA906ED6}" destId="{38BBB9E9-2F0D-4B38-94BC-9782C7FBDA72}" srcOrd="0" destOrd="0" parTransId="{FDCBCD57-A14D-4C24-863B-8E7242531FA5}" sibTransId="{38EA0FC0-F95F-4D54-B2A2-4DB4E21B6DB1}"/>
    <dgm:cxn modelId="{6C878330-135D-4049-BF7B-F4C5FBFBAABC}" srcId="{D5F74EC4-DF4C-4592-8F2A-5CA5B4F67210}" destId="{F5C79679-EABB-4A63-AE93-AC1CCA906ED6}" srcOrd="0" destOrd="0" parTransId="{D7476F91-B4AC-49F4-97C2-46D6037D2F00}" sibTransId="{860E7B09-1746-4FF9-9831-3D7EE10FCF28}"/>
    <dgm:cxn modelId="{063A333F-0A2C-4C7C-86B3-5FB0CBD501C2}" type="presOf" srcId="{77ED3DE0-344E-4207-8732-04BAB210DC41}" destId="{56AF07FC-0639-4E61-8A84-1AE3D6D52983}" srcOrd="0" destOrd="0" presId="urn:microsoft.com/office/officeart/2005/8/layout/lProcess3"/>
    <dgm:cxn modelId="{D6A7FB5E-8171-4A90-AB41-80E5C7F11D9F}" type="presOf" srcId="{F5C79679-EABB-4A63-AE93-AC1CCA906ED6}" destId="{0315FEFC-A143-4DCB-88B2-D3685DF54471}" srcOrd="0" destOrd="0" presId="urn:microsoft.com/office/officeart/2005/8/layout/lProcess3"/>
    <dgm:cxn modelId="{756D406C-0BD7-4C37-8CE0-FE1B81DA39AB}" type="presOf" srcId="{7E3C76F8-D91A-4FAC-A00F-BDFC856D039F}" destId="{D1336C00-7D0E-4964-8435-E01D7AC1435B}" srcOrd="0" destOrd="0" presId="urn:microsoft.com/office/officeart/2005/8/layout/lProcess3"/>
    <dgm:cxn modelId="{6FFCD2C6-4DE4-4DB4-938D-10DC67E1EE14}" type="presOf" srcId="{D5F74EC4-DF4C-4592-8F2A-5CA5B4F67210}" destId="{583B61CC-48AB-408F-AC8E-9E467B88900F}" srcOrd="0" destOrd="0" presId="urn:microsoft.com/office/officeart/2005/8/layout/lProcess3"/>
    <dgm:cxn modelId="{FF7209EE-93F3-4210-AD1D-452497B33534}" type="presOf" srcId="{38BBB9E9-2F0D-4B38-94BC-9782C7FBDA72}" destId="{825FA231-3BAF-4E45-B521-69F3AB02267F}" srcOrd="0" destOrd="0" presId="urn:microsoft.com/office/officeart/2005/8/layout/lProcess3"/>
    <dgm:cxn modelId="{3D3604F6-49B5-4840-8F43-6BB17B106076}" srcId="{D5F74EC4-DF4C-4592-8F2A-5CA5B4F67210}" destId="{77ED3DE0-344E-4207-8732-04BAB210DC41}" srcOrd="1" destOrd="0" parTransId="{A390DADC-2824-47AD-9C6A-AD343B13260C}" sibTransId="{EBDDF6AF-41F4-45F2-BC64-E75F27606006}"/>
    <dgm:cxn modelId="{6C5B4FF6-920E-4DA2-BC23-708E1508D9E5}" srcId="{77ED3DE0-344E-4207-8732-04BAB210DC41}" destId="{7E3C76F8-D91A-4FAC-A00F-BDFC856D039F}" srcOrd="0" destOrd="0" parTransId="{C0AE158D-F970-47A9-82B9-3585F4D0B5EE}" sibTransId="{EC215CF2-223A-400D-9790-06593C0B11E3}"/>
    <dgm:cxn modelId="{79ACE4B7-DF1E-41EF-B4F3-F6F22987FB99}" type="presParOf" srcId="{583B61CC-48AB-408F-AC8E-9E467B88900F}" destId="{9A90D67C-DF7D-44A5-B431-1B400016AD51}" srcOrd="0" destOrd="0" presId="urn:microsoft.com/office/officeart/2005/8/layout/lProcess3"/>
    <dgm:cxn modelId="{B2C083C5-6D8D-4EE1-89B9-DEAA8C84F263}" type="presParOf" srcId="{9A90D67C-DF7D-44A5-B431-1B400016AD51}" destId="{0315FEFC-A143-4DCB-88B2-D3685DF54471}" srcOrd="0" destOrd="0" presId="urn:microsoft.com/office/officeart/2005/8/layout/lProcess3"/>
    <dgm:cxn modelId="{5349639E-ACC9-4E99-8EB5-305D080BB8E1}" type="presParOf" srcId="{9A90D67C-DF7D-44A5-B431-1B400016AD51}" destId="{F3D96E6E-C534-4C40-B54C-A8D535E89F3F}" srcOrd="1" destOrd="0" presId="urn:microsoft.com/office/officeart/2005/8/layout/lProcess3"/>
    <dgm:cxn modelId="{CCCB4156-425B-475A-BE25-DA785A3FDA22}" type="presParOf" srcId="{9A90D67C-DF7D-44A5-B431-1B400016AD51}" destId="{825FA231-3BAF-4E45-B521-69F3AB02267F}" srcOrd="2" destOrd="0" presId="urn:microsoft.com/office/officeart/2005/8/layout/lProcess3"/>
    <dgm:cxn modelId="{950A1022-8F73-404E-A6C7-BD658459E20B}" type="presParOf" srcId="{583B61CC-48AB-408F-AC8E-9E467B88900F}" destId="{BDF709F3-061B-437D-8D11-3836004A1FC7}" srcOrd="1" destOrd="0" presId="urn:microsoft.com/office/officeart/2005/8/layout/lProcess3"/>
    <dgm:cxn modelId="{6C6C7BAF-8DA4-4590-9790-1EBA95C2CF02}" type="presParOf" srcId="{583B61CC-48AB-408F-AC8E-9E467B88900F}" destId="{963793F6-FCAA-4664-9064-A2D6D9A81A17}" srcOrd="2" destOrd="0" presId="urn:microsoft.com/office/officeart/2005/8/layout/lProcess3"/>
    <dgm:cxn modelId="{02D57E82-E035-44BF-AC24-7CCBC7A4E88C}" type="presParOf" srcId="{963793F6-FCAA-4664-9064-A2D6D9A81A17}" destId="{56AF07FC-0639-4E61-8A84-1AE3D6D52983}" srcOrd="0" destOrd="0" presId="urn:microsoft.com/office/officeart/2005/8/layout/lProcess3"/>
    <dgm:cxn modelId="{38708238-8BF4-403B-8E8D-53F44D30E1D5}" type="presParOf" srcId="{963793F6-FCAA-4664-9064-A2D6D9A81A17}" destId="{F0BC017E-2C43-4C37-A192-4B5D8373C306}" srcOrd="1" destOrd="0" presId="urn:microsoft.com/office/officeart/2005/8/layout/lProcess3"/>
    <dgm:cxn modelId="{2BAEE565-32D2-453E-95DB-395F44382FB4}" type="presParOf" srcId="{963793F6-FCAA-4664-9064-A2D6D9A81A17}" destId="{D1336C00-7D0E-4964-8435-E01D7AC1435B}"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785A4F-52AC-4AB8-A9F5-7F2197036F74}" type="doc">
      <dgm:prSet loTypeId="urn:microsoft.com/office/officeart/2008/layout/HorizontalMultiLevelHierarchy" loCatId="hierarchy" qsTypeId="urn:microsoft.com/office/officeart/2005/8/quickstyle/simple1" qsCatId="simple" csTypeId="urn:microsoft.com/office/officeart/2005/8/colors/accent2_2" csCatId="accent2" phldr="1"/>
      <dgm:spPr/>
      <dgm:t>
        <a:bodyPr/>
        <a:lstStyle/>
        <a:p>
          <a:endParaRPr lang="en-US"/>
        </a:p>
      </dgm:t>
    </dgm:pt>
    <dgm:pt modelId="{B82FBA3D-E1AC-4848-B311-B92A109CEB16}">
      <dgm:prSet phldrT="[نص]" custT="1"/>
      <dgm:spPr>
        <a:blipFill rotWithShape="0">
          <a:blip xmlns:r="http://schemas.openxmlformats.org/officeDocument/2006/relationships" r:embed="rId1"/>
          <a:tile tx="0" ty="0" sx="100000" sy="100000" flip="none" algn="tl"/>
        </a:blipFill>
      </dgm:spPr>
      <dgm:t>
        <a:bodyPr/>
        <a:lstStyle/>
        <a:p>
          <a:r>
            <a:rPr lang="en-US" sz="2400" b="1" dirty="0">
              <a:solidFill>
                <a:schemeClr val="tx1"/>
              </a:solidFill>
              <a:effectLst/>
              <a:latin typeface="Times New Roman" panose="02020603050405020304" pitchFamily="18" charset="0"/>
              <a:cs typeface="Times New Roman" panose="02020603050405020304" pitchFamily="18" charset="0"/>
            </a:rPr>
            <a:t>Models used</a:t>
          </a:r>
        </a:p>
      </dgm:t>
    </dgm:pt>
    <dgm:pt modelId="{AA9A8FFF-D9FE-400B-BB81-0D5E7E8946EF}" type="parTrans" cxnId="{536BA772-BC6E-4CDF-A79C-D33D359BCEB9}">
      <dgm:prSet/>
      <dgm:spPr/>
      <dgm:t>
        <a:bodyPr/>
        <a:lstStyle/>
        <a:p>
          <a:endParaRPr lang="en-US"/>
        </a:p>
      </dgm:t>
    </dgm:pt>
    <dgm:pt modelId="{D8D3465A-DAA1-47BE-8692-EF0044561441}" type="sibTrans" cxnId="{536BA772-BC6E-4CDF-A79C-D33D359BCEB9}">
      <dgm:prSet/>
      <dgm:spPr/>
      <dgm:t>
        <a:bodyPr/>
        <a:lstStyle/>
        <a:p>
          <a:endParaRPr lang="en-US"/>
        </a:p>
      </dgm:t>
    </dgm:pt>
    <dgm:pt modelId="{E0733222-4FB4-48A9-A61A-43D8FB0D2E7C}">
      <dgm:prSet phldrT="[نص]" custT="1"/>
      <dgm:spPr>
        <a:blipFill rotWithShape="0">
          <a:blip xmlns:r="http://schemas.openxmlformats.org/officeDocument/2006/relationships" r:embed="rId2"/>
          <a:tile tx="0" ty="0" sx="100000" sy="100000" flip="none" algn="tl"/>
        </a:blipFill>
      </dgm:spPr>
      <dgm:t>
        <a:bodyPr/>
        <a:lstStyle/>
        <a:p>
          <a:r>
            <a:rPr lang="en-US" sz="2000" dirty="0">
              <a:latin typeface="Times New Roman" panose="02020603050405020304" pitchFamily="18" charset="0"/>
              <a:cs typeface="Times New Roman" panose="02020603050405020304" pitchFamily="18" charset="0"/>
            </a:rPr>
            <a:t>1- Linear Regression </a:t>
          </a:r>
        </a:p>
      </dgm:t>
    </dgm:pt>
    <dgm:pt modelId="{7A0B985D-BDA5-4CFF-A863-F735DA2BD8DD}" type="parTrans" cxnId="{877D75F4-14F0-4B9B-90E1-EF6513E45259}">
      <dgm:prSet/>
      <dgm:spPr/>
      <dgm:t>
        <a:bodyPr/>
        <a:lstStyle/>
        <a:p>
          <a:endParaRPr lang="en-US"/>
        </a:p>
      </dgm:t>
    </dgm:pt>
    <dgm:pt modelId="{9E9796CE-3253-40BF-9AC0-0547B3B47C62}" type="sibTrans" cxnId="{877D75F4-14F0-4B9B-90E1-EF6513E45259}">
      <dgm:prSet/>
      <dgm:spPr/>
      <dgm:t>
        <a:bodyPr/>
        <a:lstStyle/>
        <a:p>
          <a:endParaRPr lang="en-US"/>
        </a:p>
      </dgm:t>
    </dgm:pt>
    <dgm:pt modelId="{49D740C6-8A36-49F3-9DDC-F1C5E30BDB33}">
      <dgm:prSet phldrT="[نص]" custT="1"/>
      <dgm:spPr>
        <a:blipFill rotWithShape="0">
          <a:blip xmlns:r="http://schemas.openxmlformats.org/officeDocument/2006/relationships" r:embed="rId2"/>
          <a:tile tx="0" ty="0" sx="100000" sy="100000" flip="none" algn="tl"/>
        </a:blipFill>
      </dgm:spPr>
      <dgm:t>
        <a:bodyPr/>
        <a:lstStyle/>
        <a:p>
          <a:r>
            <a:rPr lang="en-US" sz="2000" dirty="0">
              <a:latin typeface="Times New Roman" panose="02020603050405020304" pitchFamily="18" charset="0"/>
              <a:cs typeface="Times New Roman" panose="02020603050405020304" pitchFamily="18" charset="0"/>
            </a:rPr>
            <a:t>2- Ridge Regression </a:t>
          </a:r>
        </a:p>
      </dgm:t>
    </dgm:pt>
    <dgm:pt modelId="{8DE079D5-1499-4C8A-ADB2-4F0B533CA007}" type="parTrans" cxnId="{8A635202-A6EB-4603-BDDA-8F4A063F186D}">
      <dgm:prSet/>
      <dgm:spPr/>
      <dgm:t>
        <a:bodyPr/>
        <a:lstStyle/>
        <a:p>
          <a:endParaRPr lang="en-US"/>
        </a:p>
      </dgm:t>
    </dgm:pt>
    <dgm:pt modelId="{C46975FE-6831-4850-8607-69ECCECBED7F}" type="sibTrans" cxnId="{8A635202-A6EB-4603-BDDA-8F4A063F186D}">
      <dgm:prSet/>
      <dgm:spPr/>
      <dgm:t>
        <a:bodyPr/>
        <a:lstStyle/>
        <a:p>
          <a:endParaRPr lang="en-US"/>
        </a:p>
      </dgm:t>
    </dgm:pt>
    <dgm:pt modelId="{66497395-7200-4195-B34B-47AFD2EA8758}">
      <dgm:prSet phldrT="[نص]" custT="1"/>
      <dgm:spPr>
        <a:blipFill rotWithShape="0">
          <a:blip xmlns:r="http://schemas.openxmlformats.org/officeDocument/2006/relationships" r:embed="rId2"/>
          <a:tile tx="0" ty="0" sx="100000" sy="100000" flip="none" algn="tl"/>
        </a:blipFill>
      </dgm:spPr>
      <dgm:t>
        <a:bodyPr/>
        <a:lstStyle/>
        <a:p>
          <a:r>
            <a:rPr lang="en-US" sz="2000" b="0" i="0" dirty="0">
              <a:latin typeface="Times New Roman" panose="02020603050405020304" pitchFamily="18" charset="0"/>
              <a:cs typeface="Times New Roman" panose="02020603050405020304" pitchFamily="18" charset="0"/>
            </a:rPr>
            <a:t>3- Lasso Regression </a:t>
          </a:r>
          <a:endParaRPr lang="en-US" sz="2000" dirty="0">
            <a:latin typeface="Times New Roman" panose="02020603050405020304" pitchFamily="18" charset="0"/>
            <a:cs typeface="Times New Roman" panose="02020603050405020304" pitchFamily="18" charset="0"/>
          </a:endParaRPr>
        </a:p>
      </dgm:t>
    </dgm:pt>
    <dgm:pt modelId="{F52DA9DA-960D-4425-9BE0-388AB71D0934}" type="parTrans" cxnId="{2B7FFB76-E5D5-48FE-906D-094BAFE81BBD}">
      <dgm:prSet/>
      <dgm:spPr/>
      <dgm:t>
        <a:bodyPr/>
        <a:lstStyle/>
        <a:p>
          <a:endParaRPr lang="en-US"/>
        </a:p>
      </dgm:t>
    </dgm:pt>
    <dgm:pt modelId="{872BFC05-BE1E-42EB-A5D1-F78B3FBF9E7D}" type="sibTrans" cxnId="{2B7FFB76-E5D5-48FE-906D-094BAFE81BBD}">
      <dgm:prSet/>
      <dgm:spPr/>
      <dgm:t>
        <a:bodyPr/>
        <a:lstStyle/>
        <a:p>
          <a:endParaRPr lang="en-US"/>
        </a:p>
      </dgm:t>
    </dgm:pt>
    <dgm:pt modelId="{40997ECF-F30A-493E-AD8E-C5A75C03C518}">
      <dgm:prSet custT="1"/>
      <dgm:spPr>
        <a:blipFill rotWithShape="0">
          <a:blip xmlns:r="http://schemas.openxmlformats.org/officeDocument/2006/relationships" r:embed="rId2"/>
          <a:tile tx="0" ty="0" sx="100000" sy="100000" flip="none" algn="tl"/>
        </a:blipFill>
      </dgm:spPr>
      <dgm:t>
        <a:bodyPr/>
        <a:lstStyle/>
        <a:p>
          <a:r>
            <a:rPr lang="en-US" sz="2000" b="0" i="0" dirty="0">
              <a:latin typeface="Times New Roman" panose="02020603050405020304" pitchFamily="18" charset="0"/>
              <a:cs typeface="Times New Roman" panose="02020603050405020304" pitchFamily="18" charset="0"/>
            </a:rPr>
            <a:t>4- Decision tree </a:t>
          </a:r>
          <a:endParaRPr lang="en-US" sz="2000" dirty="0">
            <a:latin typeface="Times New Roman" panose="02020603050405020304" pitchFamily="18" charset="0"/>
            <a:cs typeface="Times New Roman" panose="02020603050405020304" pitchFamily="18" charset="0"/>
          </a:endParaRPr>
        </a:p>
      </dgm:t>
    </dgm:pt>
    <dgm:pt modelId="{0DC19B5E-4573-45FA-817C-ECA28DB305D7}" type="parTrans" cxnId="{6C46FBDF-F5D9-4871-98B1-FCC55DDC6FBB}">
      <dgm:prSet/>
      <dgm:spPr/>
      <dgm:t>
        <a:bodyPr/>
        <a:lstStyle/>
        <a:p>
          <a:endParaRPr lang="en-US"/>
        </a:p>
      </dgm:t>
    </dgm:pt>
    <dgm:pt modelId="{4853DEC7-F0A8-4D74-AA53-E90F7F50BB10}" type="sibTrans" cxnId="{6C46FBDF-F5D9-4871-98B1-FCC55DDC6FBB}">
      <dgm:prSet/>
      <dgm:spPr/>
      <dgm:t>
        <a:bodyPr/>
        <a:lstStyle/>
        <a:p>
          <a:endParaRPr lang="en-US"/>
        </a:p>
      </dgm:t>
    </dgm:pt>
    <dgm:pt modelId="{0A798514-07EA-4AB7-A7A0-58E29EB1FFCD}">
      <dgm:prSet custT="1"/>
      <dgm:spPr>
        <a:blipFill rotWithShape="0">
          <a:blip xmlns:r="http://schemas.openxmlformats.org/officeDocument/2006/relationships" r:embed="rId2"/>
          <a:tile tx="0" ty="0" sx="100000" sy="100000" flip="none" algn="tl"/>
        </a:blipFill>
      </dgm:spPr>
      <dgm:t>
        <a:bodyPr/>
        <a:lstStyle/>
        <a:p>
          <a:r>
            <a:rPr lang="en-US" sz="2000" dirty="0">
              <a:latin typeface="Times New Roman" panose="02020603050405020304" pitchFamily="18" charset="0"/>
              <a:cs typeface="Times New Roman" panose="02020603050405020304" pitchFamily="18" charset="0"/>
            </a:rPr>
            <a:t>5- Random Forest </a:t>
          </a:r>
        </a:p>
      </dgm:t>
    </dgm:pt>
    <dgm:pt modelId="{FD28BDFB-9EAE-40FA-BF3E-A9A4C7108CE3}" type="parTrans" cxnId="{6FADD1DD-F1E2-4C12-AF70-E58A9FC5C408}">
      <dgm:prSet/>
      <dgm:spPr/>
      <dgm:t>
        <a:bodyPr/>
        <a:lstStyle/>
        <a:p>
          <a:endParaRPr lang="en-US"/>
        </a:p>
      </dgm:t>
    </dgm:pt>
    <dgm:pt modelId="{4D2D7D53-32F9-4E9F-8EFA-5B674073638D}" type="sibTrans" cxnId="{6FADD1DD-F1E2-4C12-AF70-E58A9FC5C408}">
      <dgm:prSet/>
      <dgm:spPr/>
      <dgm:t>
        <a:bodyPr/>
        <a:lstStyle/>
        <a:p>
          <a:endParaRPr lang="en-US"/>
        </a:p>
      </dgm:t>
    </dgm:pt>
    <dgm:pt modelId="{B0F64DDB-2238-4BC2-95C7-9A7C90913E3F}">
      <dgm:prSet custT="1"/>
      <dgm:spPr>
        <a:blipFill rotWithShape="0">
          <a:blip xmlns:r="http://schemas.openxmlformats.org/officeDocument/2006/relationships" r:embed="rId2"/>
          <a:tile tx="0" ty="0" sx="100000" sy="100000" flip="none" algn="tl"/>
        </a:blipFill>
      </dgm:spPr>
      <dgm:t>
        <a:bodyPr/>
        <a:lstStyle/>
        <a:p>
          <a:r>
            <a:rPr lang="en-US" sz="2000" dirty="0">
              <a:latin typeface="Times New Roman" panose="02020603050405020304" pitchFamily="18" charset="0"/>
              <a:cs typeface="Times New Roman" panose="02020603050405020304" pitchFamily="18" charset="0"/>
            </a:rPr>
            <a:t>6-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a:t>
          </a:r>
        </a:p>
      </dgm:t>
    </dgm:pt>
    <dgm:pt modelId="{010AAD85-09BF-4E19-A4A5-719532D29283}" type="parTrans" cxnId="{51A2D647-8F17-45F9-B0F0-58AB794774F5}">
      <dgm:prSet/>
      <dgm:spPr/>
      <dgm:t>
        <a:bodyPr/>
        <a:lstStyle/>
        <a:p>
          <a:endParaRPr lang="en-US"/>
        </a:p>
      </dgm:t>
    </dgm:pt>
    <dgm:pt modelId="{E7840C31-865B-486F-9A7E-19B6C55FF8AC}" type="sibTrans" cxnId="{51A2D647-8F17-45F9-B0F0-58AB794774F5}">
      <dgm:prSet/>
      <dgm:spPr/>
      <dgm:t>
        <a:bodyPr/>
        <a:lstStyle/>
        <a:p>
          <a:endParaRPr lang="en-US"/>
        </a:p>
      </dgm:t>
    </dgm:pt>
    <dgm:pt modelId="{FDA56268-B4A6-494D-B3D4-D4D878BA9F69}" type="pres">
      <dgm:prSet presAssocID="{C7785A4F-52AC-4AB8-A9F5-7F2197036F74}" presName="Name0" presStyleCnt="0">
        <dgm:presLayoutVars>
          <dgm:chPref val="1"/>
          <dgm:dir/>
          <dgm:animOne val="branch"/>
          <dgm:animLvl val="lvl"/>
          <dgm:resizeHandles val="exact"/>
        </dgm:presLayoutVars>
      </dgm:prSet>
      <dgm:spPr/>
    </dgm:pt>
    <dgm:pt modelId="{E76AE41F-4EDB-4522-8542-6F8C7E779BB4}" type="pres">
      <dgm:prSet presAssocID="{B82FBA3D-E1AC-4848-B311-B92A109CEB16}" presName="root1" presStyleCnt="0"/>
      <dgm:spPr/>
    </dgm:pt>
    <dgm:pt modelId="{959F3B9B-5367-4019-8A32-B3C3DD72ECF1}" type="pres">
      <dgm:prSet presAssocID="{B82FBA3D-E1AC-4848-B311-B92A109CEB16}" presName="LevelOneTextNode" presStyleLbl="node0" presStyleIdx="0" presStyleCnt="1" custLinFactX="-100000" custLinFactNeighborX="-190257" custLinFactNeighborY="0">
        <dgm:presLayoutVars>
          <dgm:chPref val="3"/>
        </dgm:presLayoutVars>
      </dgm:prSet>
      <dgm:spPr/>
    </dgm:pt>
    <dgm:pt modelId="{D767B53B-0339-4539-8377-5EA2EF890D95}" type="pres">
      <dgm:prSet presAssocID="{B82FBA3D-E1AC-4848-B311-B92A109CEB16}" presName="level2hierChild" presStyleCnt="0"/>
      <dgm:spPr/>
    </dgm:pt>
    <dgm:pt modelId="{FF502F29-C4E5-4299-A455-9FB9A8F25A76}" type="pres">
      <dgm:prSet presAssocID="{7A0B985D-BDA5-4CFF-A863-F735DA2BD8DD}" presName="conn2-1" presStyleLbl="parChTrans1D2" presStyleIdx="0" presStyleCnt="6"/>
      <dgm:spPr/>
    </dgm:pt>
    <dgm:pt modelId="{EE2BFC72-E823-40BD-93F1-DD11B8A73DE4}" type="pres">
      <dgm:prSet presAssocID="{7A0B985D-BDA5-4CFF-A863-F735DA2BD8DD}" presName="connTx" presStyleLbl="parChTrans1D2" presStyleIdx="0" presStyleCnt="6"/>
      <dgm:spPr/>
    </dgm:pt>
    <dgm:pt modelId="{8B9B449C-A4CA-4DF8-BACC-7AAC84DA0DE3}" type="pres">
      <dgm:prSet presAssocID="{E0733222-4FB4-48A9-A61A-43D8FB0D2E7C}" presName="root2" presStyleCnt="0"/>
      <dgm:spPr/>
    </dgm:pt>
    <dgm:pt modelId="{529272F0-E977-4720-98A8-10AE48A0173C}" type="pres">
      <dgm:prSet presAssocID="{E0733222-4FB4-48A9-A61A-43D8FB0D2E7C}" presName="LevelTwoTextNode" presStyleLbl="node2" presStyleIdx="0" presStyleCnt="6" custLinFactNeighborX="-75244" custLinFactNeighborY="24820">
        <dgm:presLayoutVars>
          <dgm:chPref val="3"/>
        </dgm:presLayoutVars>
      </dgm:prSet>
      <dgm:spPr/>
    </dgm:pt>
    <dgm:pt modelId="{B38C7323-7791-4BDF-9DDB-77A9937DADD3}" type="pres">
      <dgm:prSet presAssocID="{E0733222-4FB4-48A9-A61A-43D8FB0D2E7C}" presName="level3hierChild" presStyleCnt="0"/>
      <dgm:spPr/>
    </dgm:pt>
    <dgm:pt modelId="{801617E2-203A-4719-99D0-117ABE5239F3}" type="pres">
      <dgm:prSet presAssocID="{8DE079D5-1499-4C8A-ADB2-4F0B533CA007}" presName="conn2-1" presStyleLbl="parChTrans1D2" presStyleIdx="1" presStyleCnt="6"/>
      <dgm:spPr/>
    </dgm:pt>
    <dgm:pt modelId="{2FA74290-9CE9-4371-A700-CD6333D193E7}" type="pres">
      <dgm:prSet presAssocID="{8DE079D5-1499-4C8A-ADB2-4F0B533CA007}" presName="connTx" presStyleLbl="parChTrans1D2" presStyleIdx="1" presStyleCnt="6"/>
      <dgm:spPr/>
    </dgm:pt>
    <dgm:pt modelId="{CAE90FDC-C6AB-441A-A158-18C0FFAA6433}" type="pres">
      <dgm:prSet presAssocID="{49D740C6-8A36-49F3-9DDC-F1C5E30BDB33}" presName="root2" presStyleCnt="0"/>
      <dgm:spPr/>
    </dgm:pt>
    <dgm:pt modelId="{E25CEACE-841A-44F7-927D-8BBAEF29BEB1}" type="pres">
      <dgm:prSet presAssocID="{49D740C6-8A36-49F3-9DDC-F1C5E30BDB33}" presName="LevelTwoTextNode" presStyleLbl="node2" presStyleIdx="1" presStyleCnt="6" custLinFactNeighborX="24756" custLinFactNeighborY="28987">
        <dgm:presLayoutVars>
          <dgm:chPref val="3"/>
        </dgm:presLayoutVars>
      </dgm:prSet>
      <dgm:spPr/>
    </dgm:pt>
    <dgm:pt modelId="{07D11DF3-4714-4D1E-82A5-B9A004C535B6}" type="pres">
      <dgm:prSet presAssocID="{49D740C6-8A36-49F3-9DDC-F1C5E30BDB33}" presName="level3hierChild" presStyleCnt="0"/>
      <dgm:spPr/>
    </dgm:pt>
    <dgm:pt modelId="{4A1B6365-A8BD-4D48-A599-1C7D47A3AA6F}" type="pres">
      <dgm:prSet presAssocID="{F52DA9DA-960D-4425-9BE0-388AB71D0934}" presName="conn2-1" presStyleLbl="parChTrans1D2" presStyleIdx="2" presStyleCnt="6"/>
      <dgm:spPr/>
    </dgm:pt>
    <dgm:pt modelId="{5FC1FB8E-9C4E-46CA-8D65-92D0248A5B60}" type="pres">
      <dgm:prSet presAssocID="{F52DA9DA-960D-4425-9BE0-388AB71D0934}" presName="connTx" presStyleLbl="parChTrans1D2" presStyleIdx="2" presStyleCnt="6"/>
      <dgm:spPr/>
    </dgm:pt>
    <dgm:pt modelId="{828FFB09-ED29-4C06-8388-4331CFEE2183}" type="pres">
      <dgm:prSet presAssocID="{66497395-7200-4195-B34B-47AFD2EA8758}" presName="root2" presStyleCnt="0"/>
      <dgm:spPr/>
    </dgm:pt>
    <dgm:pt modelId="{4B9500C0-E5D0-4E23-98A1-F825166F7792}" type="pres">
      <dgm:prSet presAssocID="{66497395-7200-4195-B34B-47AFD2EA8758}" presName="LevelTwoTextNode" presStyleLbl="node2" presStyleIdx="2" presStyleCnt="6" custLinFactX="10123" custLinFactNeighborX="100000" custLinFactNeighborY="12500">
        <dgm:presLayoutVars>
          <dgm:chPref val="3"/>
        </dgm:presLayoutVars>
      </dgm:prSet>
      <dgm:spPr/>
    </dgm:pt>
    <dgm:pt modelId="{CDE84C88-75AA-49F5-BE8A-1C9A1174249A}" type="pres">
      <dgm:prSet presAssocID="{66497395-7200-4195-B34B-47AFD2EA8758}" presName="level3hierChild" presStyleCnt="0"/>
      <dgm:spPr/>
    </dgm:pt>
    <dgm:pt modelId="{18B4DD21-6DEB-47FC-82F2-11922C57B67C}" type="pres">
      <dgm:prSet presAssocID="{0DC19B5E-4573-45FA-817C-ECA28DB305D7}" presName="conn2-1" presStyleLbl="parChTrans1D2" presStyleIdx="3" presStyleCnt="6"/>
      <dgm:spPr/>
    </dgm:pt>
    <dgm:pt modelId="{CA932E9C-8FA9-423F-8101-1B30154EE088}" type="pres">
      <dgm:prSet presAssocID="{0DC19B5E-4573-45FA-817C-ECA28DB305D7}" presName="connTx" presStyleLbl="parChTrans1D2" presStyleIdx="3" presStyleCnt="6"/>
      <dgm:spPr/>
    </dgm:pt>
    <dgm:pt modelId="{F55798F4-30E0-4DB9-8F41-1FA6400D7661}" type="pres">
      <dgm:prSet presAssocID="{40997ECF-F30A-493E-AD8E-C5A75C03C518}" presName="root2" presStyleCnt="0"/>
      <dgm:spPr/>
    </dgm:pt>
    <dgm:pt modelId="{9A62BCCA-8AAB-462B-8906-748888A8079A}" type="pres">
      <dgm:prSet presAssocID="{40997ECF-F30A-493E-AD8E-C5A75C03C518}" presName="LevelTwoTextNode" presStyleLbl="node2" presStyleIdx="3" presStyleCnt="6" custLinFactX="10189" custLinFactNeighborX="100000" custLinFactNeighborY="-12500">
        <dgm:presLayoutVars>
          <dgm:chPref val="3"/>
        </dgm:presLayoutVars>
      </dgm:prSet>
      <dgm:spPr/>
    </dgm:pt>
    <dgm:pt modelId="{59D4EE67-BD9C-47C1-B353-15F04046FE4E}" type="pres">
      <dgm:prSet presAssocID="{40997ECF-F30A-493E-AD8E-C5A75C03C518}" presName="level3hierChild" presStyleCnt="0"/>
      <dgm:spPr/>
    </dgm:pt>
    <dgm:pt modelId="{FD7C317E-23C6-41B4-A149-E5FF360D7A94}" type="pres">
      <dgm:prSet presAssocID="{FD28BDFB-9EAE-40FA-BF3E-A9A4C7108CE3}" presName="conn2-1" presStyleLbl="parChTrans1D2" presStyleIdx="4" presStyleCnt="6"/>
      <dgm:spPr/>
    </dgm:pt>
    <dgm:pt modelId="{5FA29234-88CA-42C7-9259-874DCF85AAFF}" type="pres">
      <dgm:prSet presAssocID="{FD28BDFB-9EAE-40FA-BF3E-A9A4C7108CE3}" presName="connTx" presStyleLbl="parChTrans1D2" presStyleIdx="4" presStyleCnt="6"/>
      <dgm:spPr/>
    </dgm:pt>
    <dgm:pt modelId="{CED811FB-F4F0-4B99-A5AA-A6FF99CA6D65}" type="pres">
      <dgm:prSet presAssocID="{0A798514-07EA-4AB7-A7A0-58E29EB1FFCD}" presName="root2" presStyleCnt="0"/>
      <dgm:spPr/>
    </dgm:pt>
    <dgm:pt modelId="{1A0279D8-7339-4F13-BC70-75A96FAC0A96}" type="pres">
      <dgm:prSet presAssocID="{0A798514-07EA-4AB7-A7A0-58E29EB1FFCD}" presName="LevelTwoTextNode" presStyleLbl="node2" presStyleIdx="4" presStyleCnt="6" custLinFactNeighborX="24756" custLinFactNeighborY="6763">
        <dgm:presLayoutVars>
          <dgm:chPref val="3"/>
        </dgm:presLayoutVars>
      </dgm:prSet>
      <dgm:spPr/>
    </dgm:pt>
    <dgm:pt modelId="{B87BE4F9-9BC7-4672-8A2C-D84573D9BFA6}" type="pres">
      <dgm:prSet presAssocID="{0A798514-07EA-4AB7-A7A0-58E29EB1FFCD}" presName="level3hierChild" presStyleCnt="0"/>
      <dgm:spPr/>
    </dgm:pt>
    <dgm:pt modelId="{753EFB91-07FC-4BF2-82A5-377C273B6932}" type="pres">
      <dgm:prSet presAssocID="{010AAD85-09BF-4E19-A4A5-719532D29283}" presName="conn2-1" presStyleLbl="parChTrans1D2" presStyleIdx="5" presStyleCnt="6"/>
      <dgm:spPr/>
    </dgm:pt>
    <dgm:pt modelId="{17808C0D-BBC4-4EAD-9454-40B1C412CCD9}" type="pres">
      <dgm:prSet presAssocID="{010AAD85-09BF-4E19-A4A5-719532D29283}" presName="connTx" presStyleLbl="parChTrans1D2" presStyleIdx="5" presStyleCnt="6"/>
      <dgm:spPr/>
    </dgm:pt>
    <dgm:pt modelId="{FDBDF44B-9C44-43EF-BB01-23652C43106B}" type="pres">
      <dgm:prSet presAssocID="{B0F64DDB-2238-4BC2-95C7-9A7C90913E3F}" presName="root2" presStyleCnt="0"/>
      <dgm:spPr/>
    </dgm:pt>
    <dgm:pt modelId="{51EA7C17-A931-4017-B968-07796FE69988}" type="pres">
      <dgm:prSet presAssocID="{B0F64DDB-2238-4BC2-95C7-9A7C90913E3F}" presName="LevelTwoTextNode" presStyleLbl="node2" presStyleIdx="5" presStyleCnt="6" custLinFactNeighborX="-75244" custLinFactNeighborY="1572">
        <dgm:presLayoutVars>
          <dgm:chPref val="3"/>
        </dgm:presLayoutVars>
      </dgm:prSet>
      <dgm:spPr/>
    </dgm:pt>
    <dgm:pt modelId="{5A4F59B8-CA25-45C7-9319-D761B42D72FC}" type="pres">
      <dgm:prSet presAssocID="{B0F64DDB-2238-4BC2-95C7-9A7C90913E3F}" presName="level3hierChild" presStyleCnt="0"/>
      <dgm:spPr/>
    </dgm:pt>
  </dgm:ptLst>
  <dgm:cxnLst>
    <dgm:cxn modelId="{8A635202-A6EB-4603-BDDA-8F4A063F186D}" srcId="{B82FBA3D-E1AC-4848-B311-B92A109CEB16}" destId="{49D740C6-8A36-49F3-9DDC-F1C5E30BDB33}" srcOrd="1" destOrd="0" parTransId="{8DE079D5-1499-4C8A-ADB2-4F0B533CA007}" sibTransId="{C46975FE-6831-4850-8607-69ECCECBED7F}"/>
    <dgm:cxn modelId="{6ED41307-D4AA-484E-B982-4A3FBD3CAE9D}" type="presOf" srcId="{7A0B985D-BDA5-4CFF-A863-F735DA2BD8DD}" destId="{FF502F29-C4E5-4299-A455-9FB9A8F25A76}" srcOrd="0" destOrd="0" presId="urn:microsoft.com/office/officeart/2008/layout/HorizontalMultiLevelHierarchy"/>
    <dgm:cxn modelId="{B0C0BD08-5D7D-4593-ADFB-EF9CBA455406}" type="presOf" srcId="{B82FBA3D-E1AC-4848-B311-B92A109CEB16}" destId="{959F3B9B-5367-4019-8A32-B3C3DD72ECF1}" srcOrd="0" destOrd="0" presId="urn:microsoft.com/office/officeart/2008/layout/HorizontalMultiLevelHierarchy"/>
    <dgm:cxn modelId="{400ADC21-D703-4DF8-878C-579CC24C570F}" type="presOf" srcId="{40997ECF-F30A-493E-AD8E-C5A75C03C518}" destId="{9A62BCCA-8AAB-462B-8906-748888A8079A}" srcOrd="0" destOrd="0" presId="urn:microsoft.com/office/officeart/2008/layout/HorizontalMultiLevelHierarchy"/>
    <dgm:cxn modelId="{E7CEAD3A-EEAB-43E8-B3BD-6328CA5108DA}" type="presOf" srcId="{FD28BDFB-9EAE-40FA-BF3E-A9A4C7108CE3}" destId="{FD7C317E-23C6-41B4-A149-E5FF360D7A94}" srcOrd="0" destOrd="0" presId="urn:microsoft.com/office/officeart/2008/layout/HorizontalMultiLevelHierarchy"/>
    <dgm:cxn modelId="{5D2A5E3C-1B18-44EA-B055-6D219DAF867E}" type="presOf" srcId="{B0F64DDB-2238-4BC2-95C7-9A7C90913E3F}" destId="{51EA7C17-A931-4017-B968-07796FE69988}" srcOrd="0" destOrd="0" presId="urn:microsoft.com/office/officeart/2008/layout/HorizontalMultiLevelHierarchy"/>
    <dgm:cxn modelId="{51A2D647-8F17-45F9-B0F0-58AB794774F5}" srcId="{B82FBA3D-E1AC-4848-B311-B92A109CEB16}" destId="{B0F64DDB-2238-4BC2-95C7-9A7C90913E3F}" srcOrd="5" destOrd="0" parTransId="{010AAD85-09BF-4E19-A4A5-719532D29283}" sibTransId="{E7840C31-865B-486F-9A7E-19B6C55FF8AC}"/>
    <dgm:cxn modelId="{2024006A-1F27-4636-BF4B-9A982AA9EFFE}" type="presOf" srcId="{010AAD85-09BF-4E19-A4A5-719532D29283}" destId="{753EFB91-07FC-4BF2-82A5-377C273B6932}" srcOrd="0" destOrd="0" presId="urn:microsoft.com/office/officeart/2008/layout/HorizontalMultiLevelHierarchy"/>
    <dgm:cxn modelId="{536BA772-BC6E-4CDF-A79C-D33D359BCEB9}" srcId="{C7785A4F-52AC-4AB8-A9F5-7F2197036F74}" destId="{B82FBA3D-E1AC-4848-B311-B92A109CEB16}" srcOrd="0" destOrd="0" parTransId="{AA9A8FFF-D9FE-400B-BB81-0D5E7E8946EF}" sibTransId="{D8D3465A-DAA1-47BE-8692-EF0044561441}"/>
    <dgm:cxn modelId="{664FE174-0FB8-4304-A523-8F83CAA20688}" type="presOf" srcId="{F52DA9DA-960D-4425-9BE0-388AB71D0934}" destId="{4A1B6365-A8BD-4D48-A599-1C7D47A3AA6F}" srcOrd="0" destOrd="0" presId="urn:microsoft.com/office/officeart/2008/layout/HorizontalMultiLevelHierarchy"/>
    <dgm:cxn modelId="{1B28DD55-52EB-4F33-BB44-C99714DB11DE}" type="presOf" srcId="{66497395-7200-4195-B34B-47AFD2EA8758}" destId="{4B9500C0-E5D0-4E23-98A1-F825166F7792}" srcOrd="0" destOrd="0" presId="urn:microsoft.com/office/officeart/2008/layout/HorizontalMultiLevelHierarchy"/>
    <dgm:cxn modelId="{2B7FFB76-E5D5-48FE-906D-094BAFE81BBD}" srcId="{B82FBA3D-E1AC-4848-B311-B92A109CEB16}" destId="{66497395-7200-4195-B34B-47AFD2EA8758}" srcOrd="2" destOrd="0" parTransId="{F52DA9DA-960D-4425-9BE0-388AB71D0934}" sibTransId="{872BFC05-BE1E-42EB-A5D1-F78B3FBF9E7D}"/>
    <dgm:cxn modelId="{F3EA9279-28CF-4C24-9403-0C62D3F1AD08}" type="presOf" srcId="{FD28BDFB-9EAE-40FA-BF3E-A9A4C7108CE3}" destId="{5FA29234-88CA-42C7-9259-874DCF85AAFF}" srcOrd="1" destOrd="0" presId="urn:microsoft.com/office/officeart/2008/layout/HorizontalMultiLevelHierarchy"/>
    <dgm:cxn modelId="{7929BF7C-0E98-423C-9C85-A6CFF135A8D9}" type="presOf" srcId="{0DC19B5E-4573-45FA-817C-ECA28DB305D7}" destId="{18B4DD21-6DEB-47FC-82F2-11922C57B67C}" srcOrd="0" destOrd="0" presId="urn:microsoft.com/office/officeart/2008/layout/HorizontalMultiLevelHierarchy"/>
    <dgm:cxn modelId="{C8D946AC-650B-440D-BDCB-8889E43F328E}" type="presOf" srcId="{8DE079D5-1499-4C8A-ADB2-4F0B533CA007}" destId="{2FA74290-9CE9-4371-A700-CD6333D193E7}" srcOrd="1" destOrd="0" presId="urn:microsoft.com/office/officeart/2008/layout/HorizontalMultiLevelHierarchy"/>
    <dgm:cxn modelId="{050A14B3-320F-4AFD-8383-E89AC43EB52A}" type="presOf" srcId="{0DC19B5E-4573-45FA-817C-ECA28DB305D7}" destId="{CA932E9C-8FA9-423F-8101-1B30154EE088}" srcOrd="1" destOrd="0" presId="urn:microsoft.com/office/officeart/2008/layout/HorizontalMultiLevelHierarchy"/>
    <dgm:cxn modelId="{B46132BB-21AE-43B3-BA18-3FFA8EB01867}" type="presOf" srcId="{C7785A4F-52AC-4AB8-A9F5-7F2197036F74}" destId="{FDA56268-B4A6-494D-B3D4-D4D878BA9F69}" srcOrd="0" destOrd="0" presId="urn:microsoft.com/office/officeart/2008/layout/HorizontalMultiLevelHierarchy"/>
    <dgm:cxn modelId="{2C77DBBF-EC5B-431C-8E4E-B6B0C0E72B0A}" type="presOf" srcId="{7A0B985D-BDA5-4CFF-A863-F735DA2BD8DD}" destId="{EE2BFC72-E823-40BD-93F1-DD11B8A73DE4}" srcOrd="1" destOrd="0" presId="urn:microsoft.com/office/officeart/2008/layout/HorizontalMultiLevelHierarchy"/>
    <dgm:cxn modelId="{AA4CABCE-4134-4384-AC30-8F2AA99CEA8B}" type="presOf" srcId="{E0733222-4FB4-48A9-A61A-43D8FB0D2E7C}" destId="{529272F0-E977-4720-98A8-10AE48A0173C}" srcOrd="0" destOrd="0" presId="urn:microsoft.com/office/officeart/2008/layout/HorizontalMultiLevelHierarchy"/>
    <dgm:cxn modelId="{0CC05FD0-CE17-4D27-9EBE-A2FEE0F35892}" type="presOf" srcId="{010AAD85-09BF-4E19-A4A5-719532D29283}" destId="{17808C0D-BBC4-4EAD-9454-40B1C412CCD9}" srcOrd="1" destOrd="0" presId="urn:microsoft.com/office/officeart/2008/layout/HorizontalMultiLevelHierarchy"/>
    <dgm:cxn modelId="{309893D1-C912-4510-A6F9-E08B2DFAA89B}" type="presOf" srcId="{0A798514-07EA-4AB7-A7A0-58E29EB1FFCD}" destId="{1A0279D8-7339-4F13-BC70-75A96FAC0A96}" srcOrd="0" destOrd="0" presId="urn:microsoft.com/office/officeart/2008/layout/HorizontalMultiLevelHierarchy"/>
    <dgm:cxn modelId="{6FADD1DD-F1E2-4C12-AF70-E58A9FC5C408}" srcId="{B82FBA3D-E1AC-4848-B311-B92A109CEB16}" destId="{0A798514-07EA-4AB7-A7A0-58E29EB1FFCD}" srcOrd="4" destOrd="0" parTransId="{FD28BDFB-9EAE-40FA-BF3E-A9A4C7108CE3}" sibTransId="{4D2D7D53-32F9-4E9F-8EFA-5B674073638D}"/>
    <dgm:cxn modelId="{6C46FBDF-F5D9-4871-98B1-FCC55DDC6FBB}" srcId="{B82FBA3D-E1AC-4848-B311-B92A109CEB16}" destId="{40997ECF-F30A-493E-AD8E-C5A75C03C518}" srcOrd="3" destOrd="0" parTransId="{0DC19B5E-4573-45FA-817C-ECA28DB305D7}" sibTransId="{4853DEC7-F0A8-4D74-AA53-E90F7F50BB10}"/>
    <dgm:cxn modelId="{20D665E1-F595-419C-A61E-CF9C8B8162FA}" type="presOf" srcId="{F52DA9DA-960D-4425-9BE0-388AB71D0934}" destId="{5FC1FB8E-9C4E-46CA-8D65-92D0248A5B60}" srcOrd="1" destOrd="0" presId="urn:microsoft.com/office/officeart/2008/layout/HorizontalMultiLevelHierarchy"/>
    <dgm:cxn modelId="{2D38D8F2-C432-4AFC-841E-CA6172E43D8F}" type="presOf" srcId="{49D740C6-8A36-49F3-9DDC-F1C5E30BDB33}" destId="{E25CEACE-841A-44F7-927D-8BBAEF29BEB1}" srcOrd="0" destOrd="0" presId="urn:microsoft.com/office/officeart/2008/layout/HorizontalMultiLevelHierarchy"/>
    <dgm:cxn modelId="{877D75F4-14F0-4B9B-90E1-EF6513E45259}" srcId="{B82FBA3D-E1AC-4848-B311-B92A109CEB16}" destId="{E0733222-4FB4-48A9-A61A-43D8FB0D2E7C}" srcOrd="0" destOrd="0" parTransId="{7A0B985D-BDA5-4CFF-A863-F735DA2BD8DD}" sibTransId="{9E9796CE-3253-40BF-9AC0-0547B3B47C62}"/>
    <dgm:cxn modelId="{063A66F6-D861-43F8-9E2A-A4B0BC04ED11}" type="presOf" srcId="{8DE079D5-1499-4C8A-ADB2-4F0B533CA007}" destId="{801617E2-203A-4719-99D0-117ABE5239F3}" srcOrd="0" destOrd="0" presId="urn:microsoft.com/office/officeart/2008/layout/HorizontalMultiLevelHierarchy"/>
    <dgm:cxn modelId="{E4B8A947-EEC1-4A36-8534-049E8CC2ED6E}" type="presParOf" srcId="{FDA56268-B4A6-494D-B3D4-D4D878BA9F69}" destId="{E76AE41F-4EDB-4522-8542-6F8C7E779BB4}" srcOrd="0" destOrd="0" presId="urn:microsoft.com/office/officeart/2008/layout/HorizontalMultiLevelHierarchy"/>
    <dgm:cxn modelId="{95DD059E-A334-48BC-B103-483D4444BDFC}" type="presParOf" srcId="{E76AE41F-4EDB-4522-8542-6F8C7E779BB4}" destId="{959F3B9B-5367-4019-8A32-B3C3DD72ECF1}" srcOrd="0" destOrd="0" presId="urn:microsoft.com/office/officeart/2008/layout/HorizontalMultiLevelHierarchy"/>
    <dgm:cxn modelId="{EBF86216-9BDE-48A0-A242-F727E952B53B}" type="presParOf" srcId="{E76AE41F-4EDB-4522-8542-6F8C7E779BB4}" destId="{D767B53B-0339-4539-8377-5EA2EF890D95}" srcOrd="1" destOrd="0" presId="urn:microsoft.com/office/officeart/2008/layout/HorizontalMultiLevelHierarchy"/>
    <dgm:cxn modelId="{273ED589-D4BE-4EAA-8C57-EF508DA77EE0}" type="presParOf" srcId="{D767B53B-0339-4539-8377-5EA2EF890D95}" destId="{FF502F29-C4E5-4299-A455-9FB9A8F25A76}" srcOrd="0" destOrd="0" presId="urn:microsoft.com/office/officeart/2008/layout/HorizontalMultiLevelHierarchy"/>
    <dgm:cxn modelId="{D540682A-5AC9-4F59-81DD-8747A144166E}" type="presParOf" srcId="{FF502F29-C4E5-4299-A455-9FB9A8F25A76}" destId="{EE2BFC72-E823-40BD-93F1-DD11B8A73DE4}" srcOrd="0" destOrd="0" presId="urn:microsoft.com/office/officeart/2008/layout/HorizontalMultiLevelHierarchy"/>
    <dgm:cxn modelId="{FAF1C508-4658-4953-B846-5B629D5E735E}" type="presParOf" srcId="{D767B53B-0339-4539-8377-5EA2EF890D95}" destId="{8B9B449C-A4CA-4DF8-BACC-7AAC84DA0DE3}" srcOrd="1" destOrd="0" presId="urn:microsoft.com/office/officeart/2008/layout/HorizontalMultiLevelHierarchy"/>
    <dgm:cxn modelId="{915CA626-C6A1-4961-8E9C-16F7413D84E7}" type="presParOf" srcId="{8B9B449C-A4CA-4DF8-BACC-7AAC84DA0DE3}" destId="{529272F0-E977-4720-98A8-10AE48A0173C}" srcOrd="0" destOrd="0" presId="urn:microsoft.com/office/officeart/2008/layout/HorizontalMultiLevelHierarchy"/>
    <dgm:cxn modelId="{4EB9E0A8-012A-4087-9104-FF9E1D9F7546}" type="presParOf" srcId="{8B9B449C-A4CA-4DF8-BACC-7AAC84DA0DE3}" destId="{B38C7323-7791-4BDF-9DDB-77A9937DADD3}" srcOrd="1" destOrd="0" presId="urn:microsoft.com/office/officeart/2008/layout/HorizontalMultiLevelHierarchy"/>
    <dgm:cxn modelId="{0C323A9C-BBB1-42EB-B34E-48F1BB29F7D5}" type="presParOf" srcId="{D767B53B-0339-4539-8377-5EA2EF890D95}" destId="{801617E2-203A-4719-99D0-117ABE5239F3}" srcOrd="2" destOrd="0" presId="urn:microsoft.com/office/officeart/2008/layout/HorizontalMultiLevelHierarchy"/>
    <dgm:cxn modelId="{B73CF15E-5FA2-4C3B-96F0-6B817123851C}" type="presParOf" srcId="{801617E2-203A-4719-99D0-117ABE5239F3}" destId="{2FA74290-9CE9-4371-A700-CD6333D193E7}" srcOrd="0" destOrd="0" presId="urn:microsoft.com/office/officeart/2008/layout/HorizontalMultiLevelHierarchy"/>
    <dgm:cxn modelId="{C45723A8-423B-45BD-8974-0F4D3F235062}" type="presParOf" srcId="{D767B53B-0339-4539-8377-5EA2EF890D95}" destId="{CAE90FDC-C6AB-441A-A158-18C0FFAA6433}" srcOrd="3" destOrd="0" presId="urn:microsoft.com/office/officeart/2008/layout/HorizontalMultiLevelHierarchy"/>
    <dgm:cxn modelId="{376EB6EC-DEFB-4A22-874D-3AEE9A9CA5B2}" type="presParOf" srcId="{CAE90FDC-C6AB-441A-A158-18C0FFAA6433}" destId="{E25CEACE-841A-44F7-927D-8BBAEF29BEB1}" srcOrd="0" destOrd="0" presId="urn:microsoft.com/office/officeart/2008/layout/HorizontalMultiLevelHierarchy"/>
    <dgm:cxn modelId="{B3EB62D1-79FF-42DA-9DDE-C54F86D79811}" type="presParOf" srcId="{CAE90FDC-C6AB-441A-A158-18C0FFAA6433}" destId="{07D11DF3-4714-4D1E-82A5-B9A004C535B6}" srcOrd="1" destOrd="0" presId="urn:microsoft.com/office/officeart/2008/layout/HorizontalMultiLevelHierarchy"/>
    <dgm:cxn modelId="{7841CCEF-09BD-41BD-852B-AB9A4B6D5425}" type="presParOf" srcId="{D767B53B-0339-4539-8377-5EA2EF890D95}" destId="{4A1B6365-A8BD-4D48-A599-1C7D47A3AA6F}" srcOrd="4" destOrd="0" presId="urn:microsoft.com/office/officeart/2008/layout/HorizontalMultiLevelHierarchy"/>
    <dgm:cxn modelId="{7C8702E1-2624-4E78-B208-C280C3F21F2E}" type="presParOf" srcId="{4A1B6365-A8BD-4D48-A599-1C7D47A3AA6F}" destId="{5FC1FB8E-9C4E-46CA-8D65-92D0248A5B60}" srcOrd="0" destOrd="0" presId="urn:microsoft.com/office/officeart/2008/layout/HorizontalMultiLevelHierarchy"/>
    <dgm:cxn modelId="{B75006BE-55FA-4259-AB67-5E03871EC6A7}" type="presParOf" srcId="{D767B53B-0339-4539-8377-5EA2EF890D95}" destId="{828FFB09-ED29-4C06-8388-4331CFEE2183}" srcOrd="5" destOrd="0" presId="urn:microsoft.com/office/officeart/2008/layout/HorizontalMultiLevelHierarchy"/>
    <dgm:cxn modelId="{3B4EE469-FBE3-47FC-9121-EF9B5DF4F411}" type="presParOf" srcId="{828FFB09-ED29-4C06-8388-4331CFEE2183}" destId="{4B9500C0-E5D0-4E23-98A1-F825166F7792}" srcOrd="0" destOrd="0" presId="urn:microsoft.com/office/officeart/2008/layout/HorizontalMultiLevelHierarchy"/>
    <dgm:cxn modelId="{00C9E402-BBE6-40C0-895B-48726F0E8E3C}" type="presParOf" srcId="{828FFB09-ED29-4C06-8388-4331CFEE2183}" destId="{CDE84C88-75AA-49F5-BE8A-1C9A1174249A}" srcOrd="1" destOrd="0" presId="urn:microsoft.com/office/officeart/2008/layout/HorizontalMultiLevelHierarchy"/>
    <dgm:cxn modelId="{3258B332-C8EE-4346-8DBA-3C003D95F642}" type="presParOf" srcId="{D767B53B-0339-4539-8377-5EA2EF890D95}" destId="{18B4DD21-6DEB-47FC-82F2-11922C57B67C}" srcOrd="6" destOrd="0" presId="urn:microsoft.com/office/officeart/2008/layout/HorizontalMultiLevelHierarchy"/>
    <dgm:cxn modelId="{E22D4232-2D29-4014-9072-F6B59214F053}" type="presParOf" srcId="{18B4DD21-6DEB-47FC-82F2-11922C57B67C}" destId="{CA932E9C-8FA9-423F-8101-1B30154EE088}" srcOrd="0" destOrd="0" presId="urn:microsoft.com/office/officeart/2008/layout/HorizontalMultiLevelHierarchy"/>
    <dgm:cxn modelId="{D08D1F92-AC77-475A-8F70-47AB0C9C8A98}" type="presParOf" srcId="{D767B53B-0339-4539-8377-5EA2EF890D95}" destId="{F55798F4-30E0-4DB9-8F41-1FA6400D7661}" srcOrd="7" destOrd="0" presId="urn:microsoft.com/office/officeart/2008/layout/HorizontalMultiLevelHierarchy"/>
    <dgm:cxn modelId="{2625ADDA-B4C9-4ABE-AE04-3D1454AA6A5A}" type="presParOf" srcId="{F55798F4-30E0-4DB9-8F41-1FA6400D7661}" destId="{9A62BCCA-8AAB-462B-8906-748888A8079A}" srcOrd="0" destOrd="0" presId="urn:microsoft.com/office/officeart/2008/layout/HorizontalMultiLevelHierarchy"/>
    <dgm:cxn modelId="{E8B20242-A7D8-4260-BD37-41B889AB6614}" type="presParOf" srcId="{F55798F4-30E0-4DB9-8F41-1FA6400D7661}" destId="{59D4EE67-BD9C-47C1-B353-15F04046FE4E}" srcOrd="1" destOrd="0" presId="urn:microsoft.com/office/officeart/2008/layout/HorizontalMultiLevelHierarchy"/>
    <dgm:cxn modelId="{F51CD0A8-991F-4D32-A89C-B5AD3B67C7FB}" type="presParOf" srcId="{D767B53B-0339-4539-8377-5EA2EF890D95}" destId="{FD7C317E-23C6-41B4-A149-E5FF360D7A94}" srcOrd="8" destOrd="0" presId="urn:microsoft.com/office/officeart/2008/layout/HorizontalMultiLevelHierarchy"/>
    <dgm:cxn modelId="{E75B1CAD-E0EC-466C-8B2A-B9F4E7400C68}" type="presParOf" srcId="{FD7C317E-23C6-41B4-A149-E5FF360D7A94}" destId="{5FA29234-88CA-42C7-9259-874DCF85AAFF}" srcOrd="0" destOrd="0" presId="urn:microsoft.com/office/officeart/2008/layout/HorizontalMultiLevelHierarchy"/>
    <dgm:cxn modelId="{CEE09006-3E06-4B16-96B9-400122837834}" type="presParOf" srcId="{D767B53B-0339-4539-8377-5EA2EF890D95}" destId="{CED811FB-F4F0-4B99-A5AA-A6FF99CA6D65}" srcOrd="9" destOrd="0" presId="urn:microsoft.com/office/officeart/2008/layout/HorizontalMultiLevelHierarchy"/>
    <dgm:cxn modelId="{C0C768FE-B611-4DE9-B714-302A3ABB6FDA}" type="presParOf" srcId="{CED811FB-F4F0-4B99-A5AA-A6FF99CA6D65}" destId="{1A0279D8-7339-4F13-BC70-75A96FAC0A96}" srcOrd="0" destOrd="0" presId="urn:microsoft.com/office/officeart/2008/layout/HorizontalMultiLevelHierarchy"/>
    <dgm:cxn modelId="{A6BC1C77-88FF-45AB-A960-6DB5F7966530}" type="presParOf" srcId="{CED811FB-F4F0-4B99-A5AA-A6FF99CA6D65}" destId="{B87BE4F9-9BC7-4672-8A2C-D84573D9BFA6}" srcOrd="1" destOrd="0" presId="urn:microsoft.com/office/officeart/2008/layout/HorizontalMultiLevelHierarchy"/>
    <dgm:cxn modelId="{46BAE4E6-AD6F-46A8-9C3B-1C9ECF54F0B1}" type="presParOf" srcId="{D767B53B-0339-4539-8377-5EA2EF890D95}" destId="{753EFB91-07FC-4BF2-82A5-377C273B6932}" srcOrd="10" destOrd="0" presId="urn:microsoft.com/office/officeart/2008/layout/HorizontalMultiLevelHierarchy"/>
    <dgm:cxn modelId="{8F740B07-0615-4902-9008-EC7CC9C4D17E}" type="presParOf" srcId="{753EFB91-07FC-4BF2-82A5-377C273B6932}" destId="{17808C0D-BBC4-4EAD-9454-40B1C412CCD9}" srcOrd="0" destOrd="0" presId="urn:microsoft.com/office/officeart/2008/layout/HorizontalMultiLevelHierarchy"/>
    <dgm:cxn modelId="{45D0FA8A-4AA7-4300-8F9E-0C14CC53382B}" type="presParOf" srcId="{D767B53B-0339-4539-8377-5EA2EF890D95}" destId="{FDBDF44B-9C44-43EF-BB01-23652C43106B}" srcOrd="11" destOrd="0" presId="urn:microsoft.com/office/officeart/2008/layout/HorizontalMultiLevelHierarchy"/>
    <dgm:cxn modelId="{80E84F2A-702B-4A19-A782-381DFB357A6C}" type="presParOf" srcId="{FDBDF44B-9C44-43EF-BB01-23652C43106B}" destId="{51EA7C17-A931-4017-B968-07796FE69988}" srcOrd="0" destOrd="0" presId="urn:microsoft.com/office/officeart/2008/layout/HorizontalMultiLevelHierarchy"/>
    <dgm:cxn modelId="{674E9190-3761-4473-92F4-3AC80CD663F2}" type="presParOf" srcId="{FDBDF44B-9C44-43EF-BB01-23652C43106B}" destId="{5A4F59B8-CA25-45C7-9319-D761B42D72FC}"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5FEFC-A143-4DCB-88B2-D3685DF54471}">
      <dsp:nvSpPr>
        <dsp:cNvPr id="0" name=""/>
        <dsp:cNvSpPr/>
      </dsp:nvSpPr>
      <dsp:spPr>
        <a:xfrm>
          <a:off x="1144" y="209444"/>
          <a:ext cx="2296836" cy="91873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Rows</a:t>
          </a:r>
        </a:p>
      </dsp:txBody>
      <dsp:txXfrm>
        <a:off x="460511" y="209444"/>
        <a:ext cx="1378102" cy="918734"/>
      </dsp:txXfrm>
    </dsp:sp>
    <dsp:sp modelId="{825FA231-3BAF-4E45-B521-69F3AB02267F}">
      <dsp:nvSpPr>
        <dsp:cNvPr id="0" name=""/>
        <dsp:cNvSpPr/>
      </dsp:nvSpPr>
      <dsp:spPr>
        <a:xfrm>
          <a:off x="1999392" y="287536"/>
          <a:ext cx="1906374" cy="762549"/>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300153</a:t>
          </a:r>
        </a:p>
      </dsp:txBody>
      <dsp:txXfrm>
        <a:off x="2380667" y="287536"/>
        <a:ext cx="1143825" cy="762549"/>
      </dsp:txXfrm>
    </dsp:sp>
    <dsp:sp modelId="{56AF07FC-0639-4E61-8A84-1AE3D6D52983}">
      <dsp:nvSpPr>
        <dsp:cNvPr id="0" name=""/>
        <dsp:cNvSpPr/>
      </dsp:nvSpPr>
      <dsp:spPr>
        <a:xfrm>
          <a:off x="1144" y="1256801"/>
          <a:ext cx="2296836" cy="918734"/>
        </a:xfrm>
        <a:prstGeom prst="chevr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Columns</a:t>
          </a:r>
        </a:p>
      </dsp:txBody>
      <dsp:txXfrm>
        <a:off x="460511" y="1256801"/>
        <a:ext cx="1378102" cy="918734"/>
      </dsp:txXfrm>
    </dsp:sp>
    <dsp:sp modelId="{D1336C00-7D0E-4964-8435-E01D7AC1435B}">
      <dsp:nvSpPr>
        <dsp:cNvPr id="0" name=""/>
        <dsp:cNvSpPr/>
      </dsp:nvSpPr>
      <dsp:spPr>
        <a:xfrm>
          <a:off x="1999392" y="1334893"/>
          <a:ext cx="1906374" cy="762549"/>
        </a:xfrm>
        <a:prstGeom prst="chevron">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12</a:t>
          </a:r>
        </a:p>
      </dsp:txBody>
      <dsp:txXfrm>
        <a:off x="2380667" y="1334893"/>
        <a:ext cx="1143825" cy="762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EFB91-07FC-4BF2-82A5-377C273B6932}">
      <dsp:nvSpPr>
        <dsp:cNvPr id="0" name=""/>
        <dsp:cNvSpPr/>
      </dsp:nvSpPr>
      <dsp:spPr>
        <a:xfrm>
          <a:off x="1176735" y="2461309"/>
          <a:ext cx="740100" cy="2121989"/>
        </a:xfrm>
        <a:custGeom>
          <a:avLst/>
          <a:gdLst/>
          <a:ahLst/>
          <a:cxnLst/>
          <a:rect l="0" t="0" r="0" b="0"/>
          <a:pathLst>
            <a:path>
              <a:moveTo>
                <a:pt x="0" y="0"/>
              </a:moveTo>
              <a:lnTo>
                <a:pt x="370050" y="0"/>
              </a:lnTo>
              <a:lnTo>
                <a:pt x="370050" y="2121989"/>
              </a:lnTo>
              <a:lnTo>
                <a:pt x="740100" y="21219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490601" y="3466120"/>
        <a:ext cx="112367" cy="112367"/>
      </dsp:txXfrm>
    </dsp:sp>
    <dsp:sp modelId="{FD7C317E-23C6-41B4-A149-E5FF360D7A94}">
      <dsp:nvSpPr>
        <dsp:cNvPr id="0" name=""/>
        <dsp:cNvSpPr/>
      </dsp:nvSpPr>
      <dsp:spPr>
        <a:xfrm>
          <a:off x="1176735" y="2461309"/>
          <a:ext cx="2966035" cy="1318343"/>
        </a:xfrm>
        <a:custGeom>
          <a:avLst/>
          <a:gdLst/>
          <a:ahLst/>
          <a:cxnLst/>
          <a:rect l="0" t="0" r="0" b="0"/>
          <a:pathLst>
            <a:path>
              <a:moveTo>
                <a:pt x="0" y="0"/>
              </a:moveTo>
              <a:lnTo>
                <a:pt x="1483017" y="0"/>
              </a:lnTo>
              <a:lnTo>
                <a:pt x="1483017" y="1318343"/>
              </a:lnTo>
              <a:lnTo>
                <a:pt x="2966035" y="131834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78607" y="3039335"/>
        <a:ext cx="162291" cy="162291"/>
      </dsp:txXfrm>
    </dsp:sp>
    <dsp:sp modelId="{18B4DD21-6DEB-47FC-82F2-11922C57B67C}">
      <dsp:nvSpPr>
        <dsp:cNvPr id="0" name=""/>
        <dsp:cNvSpPr/>
      </dsp:nvSpPr>
      <dsp:spPr>
        <a:xfrm>
          <a:off x="1176735" y="2461309"/>
          <a:ext cx="4867718" cy="339319"/>
        </a:xfrm>
        <a:custGeom>
          <a:avLst/>
          <a:gdLst/>
          <a:ahLst/>
          <a:cxnLst/>
          <a:rect l="0" t="0" r="0" b="0"/>
          <a:pathLst>
            <a:path>
              <a:moveTo>
                <a:pt x="0" y="0"/>
              </a:moveTo>
              <a:lnTo>
                <a:pt x="2433859" y="0"/>
              </a:lnTo>
              <a:lnTo>
                <a:pt x="2433859" y="339319"/>
              </a:lnTo>
              <a:lnTo>
                <a:pt x="4867718" y="3393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488606" y="2508980"/>
        <a:ext cx="243976" cy="243976"/>
      </dsp:txXfrm>
    </dsp:sp>
    <dsp:sp modelId="{4A1B6365-A8BD-4D48-A599-1C7D47A3AA6F}">
      <dsp:nvSpPr>
        <dsp:cNvPr id="0" name=""/>
        <dsp:cNvSpPr/>
      </dsp:nvSpPr>
      <dsp:spPr>
        <a:xfrm>
          <a:off x="1176735" y="2121989"/>
          <a:ext cx="4866249" cy="339319"/>
        </a:xfrm>
        <a:custGeom>
          <a:avLst/>
          <a:gdLst/>
          <a:ahLst/>
          <a:cxnLst/>
          <a:rect l="0" t="0" r="0" b="0"/>
          <a:pathLst>
            <a:path>
              <a:moveTo>
                <a:pt x="0" y="339319"/>
              </a:moveTo>
              <a:lnTo>
                <a:pt x="2433124" y="339319"/>
              </a:lnTo>
              <a:lnTo>
                <a:pt x="2433124" y="0"/>
              </a:lnTo>
              <a:lnTo>
                <a:pt x="486624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487908" y="2169697"/>
        <a:ext cx="243903" cy="243903"/>
      </dsp:txXfrm>
    </dsp:sp>
    <dsp:sp modelId="{801617E2-203A-4719-99D0-117ABE5239F3}">
      <dsp:nvSpPr>
        <dsp:cNvPr id="0" name=""/>
        <dsp:cNvSpPr/>
      </dsp:nvSpPr>
      <dsp:spPr>
        <a:xfrm>
          <a:off x="1176735" y="1385578"/>
          <a:ext cx="2966035" cy="1075730"/>
        </a:xfrm>
        <a:custGeom>
          <a:avLst/>
          <a:gdLst/>
          <a:ahLst/>
          <a:cxnLst/>
          <a:rect l="0" t="0" r="0" b="0"/>
          <a:pathLst>
            <a:path>
              <a:moveTo>
                <a:pt x="0" y="1075730"/>
              </a:moveTo>
              <a:lnTo>
                <a:pt x="1483017" y="1075730"/>
              </a:lnTo>
              <a:lnTo>
                <a:pt x="1483017" y="0"/>
              </a:lnTo>
              <a:lnTo>
                <a:pt x="296603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80875" y="1844566"/>
        <a:ext cx="157754" cy="157754"/>
      </dsp:txXfrm>
    </dsp:sp>
    <dsp:sp modelId="{FF502F29-C4E5-4299-A455-9FB9A8F25A76}">
      <dsp:nvSpPr>
        <dsp:cNvPr id="0" name=""/>
        <dsp:cNvSpPr/>
      </dsp:nvSpPr>
      <dsp:spPr>
        <a:xfrm>
          <a:off x="1176735" y="509001"/>
          <a:ext cx="740100" cy="1952307"/>
        </a:xfrm>
        <a:custGeom>
          <a:avLst/>
          <a:gdLst/>
          <a:ahLst/>
          <a:cxnLst/>
          <a:rect l="0" t="0" r="0" b="0"/>
          <a:pathLst>
            <a:path>
              <a:moveTo>
                <a:pt x="0" y="1952307"/>
              </a:moveTo>
              <a:lnTo>
                <a:pt x="370050" y="1952307"/>
              </a:lnTo>
              <a:lnTo>
                <a:pt x="370050" y="0"/>
              </a:lnTo>
              <a:lnTo>
                <a:pt x="740100"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494588" y="1432958"/>
        <a:ext cx="104394" cy="104394"/>
      </dsp:txXfrm>
    </dsp:sp>
    <dsp:sp modelId="{959F3B9B-5367-4019-8A32-B3C3DD72ECF1}">
      <dsp:nvSpPr>
        <dsp:cNvPr id="0" name=""/>
        <dsp:cNvSpPr/>
      </dsp:nvSpPr>
      <dsp:spPr>
        <a:xfrm rot="16200000">
          <a:off x="-948475" y="2121989"/>
          <a:ext cx="3571782" cy="678638"/>
        </a:xfrm>
        <a:prstGeom prst="rect">
          <a:avLst/>
        </a:prstGeom>
        <a:blipFill rotWithShape="0">
          <a:blip xmlns:r="http://schemas.openxmlformats.org/officeDocument/2006/relationships" r:embed="rId1"/>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effectLst/>
              <a:latin typeface="Times New Roman" panose="02020603050405020304" pitchFamily="18" charset="0"/>
              <a:cs typeface="Times New Roman" panose="02020603050405020304" pitchFamily="18" charset="0"/>
            </a:rPr>
            <a:t>Models used</a:t>
          </a:r>
        </a:p>
      </dsp:txBody>
      <dsp:txXfrm>
        <a:off x="-948475" y="2121989"/>
        <a:ext cx="3571782" cy="678638"/>
      </dsp:txXfrm>
    </dsp:sp>
    <dsp:sp modelId="{529272F0-E977-4720-98A8-10AE48A0173C}">
      <dsp:nvSpPr>
        <dsp:cNvPr id="0" name=""/>
        <dsp:cNvSpPr/>
      </dsp:nvSpPr>
      <dsp:spPr>
        <a:xfrm>
          <a:off x="1916836" y="169681"/>
          <a:ext cx="2225934" cy="678638"/>
        </a:xfrm>
        <a:prstGeom prst="rect">
          <a:avLst/>
        </a:prstGeom>
        <a:blipFill rotWithShape="0">
          <a:blip xmlns:r="http://schemas.openxmlformats.org/officeDocument/2006/relationships" r:embed="rId2"/>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1- Linear Regression </a:t>
          </a:r>
        </a:p>
      </dsp:txBody>
      <dsp:txXfrm>
        <a:off x="1916836" y="169681"/>
        <a:ext cx="2225934" cy="678638"/>
      </dsp:txXfrm>
    </dsp:sp>
    <dsp:sp modelId="{E25CEACE-841A-44F7-927D-8BBAEF29BEB1}">
      <dsp:nvSpPr>
        <dsp:cNvPr id="0" name=""/>
        <dsp:cNvSpPr/>
      </dsp:nvSpPr>
      <dsp:spPr>
        <a:xfrm>
          <a:off x="4142770" y="1046259"/>
          <a:ext cx="2225934" cy="678638"/>
        </a:xfrm>
        <a:prstGeom prst="rect">
          <a:avLst/>
        </a:prstGeom>
        <a:blipFill rotWithShape="0">
          <a:blip xmlns:r="http://schemas.openxmlformats.org/officeDocument/2006/relationships" r:embed="rId2"/>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2- Ridge Regression </a:t>
          </a:r>
        </a:p>
      </dsp:txBody>
      <dsp:txXfrm>
        <a:off x="4142770" y="1046259"/>
        <a:ext cx="2225934" cy="678638"/>
      </dsp:txXfrm>
    </dsp:sp>
    <dsp:sp modelId="{4B9500C0-E5D0-4E23-98A1-F825166F7792}">
      <dsp:nvSpPr>
        <dsp:cNvPr id="0" name=""/>
        <dsp:cNvSpPr/>
      </dsp:nvSpPr>
      <dsp:spPr>
        <a:xfrm>
          <a:off x="6042984" y="1782670"/>
          <a:ext cx="2225934" cy="678638"/>
        </a:xfrm>
        <a:prstGeom prst="rect">
          <a:avLst/>
        </a:prstGeom>
        <a:blipFill rotWithShape="0">
          <a:blip xmlns:r="http://schemas.openxmlformats.org/officeDocument/2006/relationships" r:embed="rId2"/>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3- Lasso Regression </a:t>
          </a:r>
          <a:endParaRPr lang="en-US" sz="2000" kern="1200" dirty="0">
            <a:latin typeface="Times New Roman" panose="02020603050405020304" pitchFamily="18" charset="0"/>
            <a:cs typeface="Times New Roman" panose="02020603050405020304" pitchFamily="18" charset="0"/>
          </a:endParaRPr>
        </a:p>
      </dsp:txBody>
      <dsp:txXfrm>
        <a:off x="6042984" y="1782670"/>
        <a:ext cx="2225934" cy="678638"/>
      </dsp:txXfrm>
    </dsp:sp>
    <dsp:sp modelId="{9A62BCCA-8AAB-462B-8906-748888A8079A}">
      <dsp:nvSpPr>
        <dsp:cNvPr id="0" name=""/>
        <dsp:cNvSpPr/>
      </dsp:nvSpPr>
      <dsp:spPr>
        <a:xfrm>
          <a:off x="6044453" y="2461309"/>
          <a:ext cx="2225934" cy="678638"/>
        </a:xfrm>
        <a:prstGeom prst="rect">
          <a:avLst/>
        </a:prstGeom>
        <a:blipFill rotWithShape="0">
          <a:blip xmlns:r="http://schemas.openxmlformats.org/officeDocument/2006/relationships" r:embed="rId2"/>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4- Decision tree </a:t>
          </a:r>
          <a:endParaRPr lang="en-US" sz="2000" kern="1200" dirty="0">
            <a:latin typeface="Times New Roman" panose="02020603050405020304" pitchFamily="18" charset="0"/>
            <a:cs typeface="Times New Roman" panose="02020603050405020304" pitchFamily="18" charset="0"/>
          </a:endParaRPr>
        </a:p>
      </dsp:txBody>
      <dsp:txXfrm>
        <a:off x="6044453" y="2461309"/>
        <a:ext cx="2225934" cy="678638"/>
      </dsp:txXfrm>
    </dsp:sp>
    <dsp:sp modelId="{1A0279D8-7339-4F13-BC70-75A96FAC0A96}">
      <dsp:nvSpPr>
        <dsp:cNvPr id="0" name=""/>
        <dsp:cNvSpPr/>
      </dsp:nvSpPr>
      <dsp:spPr>
        <a:xfrm>
          <a:off x="4142770" y="3440333"/>
          <a:ext cx="2225934" cy="678638"/>
        </a:xfrm>
        <a:prstGeom prst="rect">
          <a:avLst/>
        </a:prstGeom>
        <a:blipFill rotWithShape="0">
          <a:blip xmlns:r="http://schemas.openxmlformats.org/officeDocument/2006/relationships" r:embed="rId2"/>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5- Random Forest </a:t>
          </a:r>
        </a:p>
      </dsp:txBody>
      <dsp:txXfrm>
        <a:off x="4142770" y="3440333"/>
        <a:ext cx="2225934" cy="678638"/>
      </dsp:txXfrm>
    </dsp:sp>
    <dsp:sp modelId="{51EA7C17-A931-4017-B968-07796FE69988}">
      <dsp:nvSpPr>
        <dsp:cNvPr id="0" name=""/>
        <dsp:cNvSpPr/>
      </dsp:nvSpPr>
      <dsp:spPr>
        <a:xfrm>
          <a:off x="1916836" y="4243979"/>
          <a:ext cx="2225934" cy="678638"/>
        </a:xfrm>
        <a:prstGeom prst="rect">
          <a:avLst/>
        </a:prstGeom>
        <a:blipFill rotWithShape="0">
          <a:blip xmlns:r="http://schemas.openxmlformats.org/officeDocument/2006/relationships" r:embed="rId2"/>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6- </a:t>
          </a:r>
          <a:r>
            <a:rPr lang="en-US" sz="2000" kern="1200" dirty="0" err="1">
              <a:latin typeface="Times New Roman" panose="02020603050405020304" pitchFamily="18" charset="0"/>
              <a:cs typeface="Times New Roman" panose="02020603050405020304" pitchFamily="18" charset="0"/>
            </a:rPr>
            <a:t>XGBoost</a:t>
          </a:r>
          <a:r>
            <a:rPr lang="en-US" sz="2000" kern="1200" dirty="0">
              <a:latin typeface="Times New Roman" panose="02020603050405020304" pitchFamily="18" charset="0"/>
              <a:cs typeface="Times New Roman" panose="02020603050405020304" pitchFamily="18" charset="0"/>
            </a:rPr>
            <a:t> </a:t>
          </a:r>
        </a:p>
      </dsp:txBody>
      <dsp:txXfrm>
        <a:off x="1916836" y="4243979"/>
        <a:ext cx="2225934" cy="67863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9208610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76568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47146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621041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05639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15221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05332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618469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510340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222297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997537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249472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641028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4156912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093189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116227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374484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717894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656718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454844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4167748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85681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087905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539816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39597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01215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141714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731118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05907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56470" y="2600133"/>
            <a:ext cx="5189886"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899" b="1">
                <a:solidFill>
                  <a:schemeClr val="lt1"/>
                </a:solidFill>
              </a:defRPr>
            </a:lvl1pPr>
            <a:lvl2pPr lvl="1" algn="ctr">
              <a:spcBef>
                <a:spcPts val="0"/>
              </a:spcBef>
              <a:spcAft>
                <a:spcPts val="0"/>
              </a:spcAft>
              <a:buClr>
                <a:schemeClr val="lt1"/>
              </a:buClr>
              <a:buSzPts val="3600"/>
              <a:buNone/>
              <a:defRPr sz="3899" b="1">
                <a:solidFill>
                  <a:schemeClr val="lt1"/>
                </a:solidFill>
              </a:defRPr>
            </a:lvl2pPr>
            <a:lvl3pPr lvl="2" algn="ctr">
              <a:spcBef>
                <a:spcPts val="0"/>
              </a:spcBef>
              <a:spcAft>
                <a:spcPts val="0"/>
              </a:spcAft>
              <a:buClr>
                <a:schemeClr val="lt1"/>
              </a:buClr>
              <a:buSzPts val="3600"/>
              <a:buNone/>
              <a:defRPr sz="3899" b="1">
                <a:solidFill>
                  <a:schemeClr val="lt1"/>
                </a:solidFill>
              </a:defRPr>
            </a:lvl3pPr>
            <a:lvl4pPr lvl="3" algn="ctr">
              <a:spcBef>
                <a:spcPts val="0"/>
              </a:spcBef>
              <a:spcAft>
                <a:spcPts val="0"/>
              </a:spcAft>
              <a:buClr>
                <a:schemeClr val="lt1"/>
              </a:buClr>
              <a:buSzPts val="3600"/>
              <a:buNone/>
              <a:defRPr sz="3899" b="1">
                <a:solidFill>
                  <a:schemeClr val="lt1"/>
                </a:solidFill>
              </a:defRPr>
            </a:lvl4pPr>
            <a:lvl5pPr lvl="4" algn="ctr">
              <a:spcBef>
                <a:spcPts val="0"/>
              </a:spcBef>
              <a:spcAft>
                <a:spcPts val="0"/>
              </a:spcAft>
              <a:buClr>
                <a:schemeClr val="lt1"/>
              </a:buClr>
              <a:buSzPts val="3600"/>
              <a:buNone/>
              <a:defRPr sz="3899" b="1">
                <a:solidFill>
                  <a:schemeClr val="lt1"/>
                </a:solidFill>
              </a:defRPr>
            </a:lvl5pPr>
            <a:lvl6pPr lvl="5" algn="ctr">
              <a:spcBef>
                <a:spcPts val="0"/>
              </a:spcBef>
              <a:spcAft>
                <a:spcPts val="0"/>
              </a:spcAft>
              <a:buClr>
                <a:schemeClr val="lt1"/>
              </a:buClr>
              <a:buSzPts val="3600"/>
              <a:buNone/>
              <a:defRPr sz="3899" b="1">
                <a:solidFill>
                  <a:schemeClr val="lt1"/>
                </a:solidFill>
              </a:defRPr>
            </a:lvl6pPr>
            <a:lvl7pPr lvl="6" algn="ctr">
              <a:spcBef>
                <a:spcPts val="0"/>
              </a:spcBef>
              <a:spcAft>
                <a:spcPts val="0"/>
              </a:spcAft>
              <a:buClr>
                <a:schemeClr val="lt1"/>
              </a:buClr>
              <a:buSzPts val="3600"/>
              <a:buNone/>
              <a:defRPr sz="3899" b="1">
                <a:solidFill>
                  <a:schemeClr val="lt1"/>
                </a:solidFill>
              </a:defRPr>
            </a:lvl7pPr>
            <a:lvl8pPr lvl="7" algn="ctr">
              <a:spcBef>
                <a:spcPts val="0"/>
              </a:spcBef>
              <a:spcAft>
                <a:spcPts val="0"/>
              </a:spcAft>
              <a:buClr>
                <a:schemeClr val="lt1"/>
              </a:buClr>
              <a:buSzPts val="3600"/>
              <a:buNone/>
              <a:defRPr sz="3899" b="1">
                <a:solidFill>
                  <a:schemeClr val="lt1"/>
                </a:solidFill>
              </a:defRPr>
            </a:lvl8pPr>
            <a:lvl9pPr lvl="8" algn="ctr">
              <a:spcBef>
                <a:spcPts val="0"/>
              </a:spcBef>
              <a:spcAft>
                <a:spcPts val="0"/>
              </a:spcAft>
              <a:buClr>
                <a:schemeClr val="lt1"/>
              </a:buClr>
              <a:buSzPts val="3600"/>
              <a:buNone/>
              <a:defRPr sz="3899"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213840" y="4939533"/>
            <a:ext cx="5475145"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516">
                <a:solidFill>
                  <a:schemeClr val="accent1"/>
                </a:solidFill>
              </a:defRPr>
            </a:lvl1pPr>
            <a:lvl2pPr lvl="1" algn="ctr">
              <a:lnSpc>
                <a:spcPct val="100000"/>
              </a:lnSpc>
              <a:spcBef>
                <a:spcPts val="0"/>
              </a:spcBef>
              <a:spcAft>
                <a:spcPts val="0"/>
              </a:spcAft>
              <a:buClr>
                <a:schemeClr val="lt1"/>
              </a:buClr>
              <a:buSzPts val="1800"/>
              <a:buNone/>
              <a:defRPr sz="1949">
                <a:solidFill>
                  <a:schemeClr val="lt1"/>
                </a:solidFill>
              </a:defRPr>
            </a:lvl2pPr>
            <a:lvl3pPr lvl="2" algn="ctr">
              <a:lnSpc>
                <a:spcPct val="100000"/>
              </a:lnSpc>
              <a:spcBef>
                <a:spcPts val="0"/>
              </a:spcBef>
              <a:spcAft>
                <a:spcPts val="0"/>
              </a:spcAft>
              <a:buClr>
                <a:schemeClr val="lt1"/>
              </a:buClr>
              <a:buSzPts val="1800"/>
              <a:buNone/>
              <a:defRPr sz="1949">
                <a:solidFill>
                  <a:schemeClr val="lt1"/>
                </a:solidFill>
              </a:defRPr>
            </a:lvl3pPr>
            <a:lvl4pPr lvl="3" algn="ctr">
              <a:lnSpc>
                <a:spcPct val="100000"/>
              </a:lnSpc>
              <a:spcBef>
                <a:spcPts val="0"/>
              </a:spcBef>
              <a:spcAft>
                <a:spcPts val="0"/>
              </a:spcAft>
              <a:buClr>
                <a:schemeClr val="lt1"/>
              </a:buClr>
              <a:buSzPts val="1800"/>
              <a:buNone/>
              <a:defRPr sz="1949">
                <a:solidFill>
                  <a:schemeClr val="lt1"/>
                </a:solidFill>
              </a:defRPr>
            </a:lvl4pPr>
            <a:lvl5pPr lvl="4" algn="ctr">
              <a:lnSpc>
                <a:spcPct val="100000"/>
              </a:lnSpc>
              <a:spcBef>
                <a:spcPts val="0"/>
              </a:spcBef>
              <a:spcAft>
                <a:spcPts val="0"/>
              </a:spcAft>
              <a:buClr>
                <a:schemeClr val="lt1"/>
              </a:buClr>
              <a:buSzPts val="1800"/>
              <a:buNone/>
              <a:defRPr sz="1949">
                <a:solidFill>
                  <a:schemeClr val="lt1"/>
                </a:solidFill>
              </a:defRPr>
            </a:lvl5pPr>
            <a:lvl6pPr lvl="5" algn="ctr">
              <a:lnSpc>
                <a:spcPct val="100000"/>
              </a:lnSpc>
              <a:spcBef>
                <a:spcPts val="0"/>
              </a:spcBef>
              <a:spcAft>
                <a:spcPts val="0"/>
              </a:spcAft>
              <a:buClr>
                <a:schemeClr val="lt1"/>
              </a:buClr>
              <a:buSzPts val="1800"/>
              <a:buNone/>
              <a:defRPr sz="1949">
                <a:solidFill>
                  <a:schemeClr val="lt1"/>
                </a:solidFill>
              </a:defRPr>
            </a:lvl6pPr>
            <a:lvl7pPr lvl="6" algn="ctr">
              <a:lnSpc>
                <a:spcPct val="100000"/>
              </a:lnSpc>
              <a:spcBef>
                <a:spcPts val="0"/>
              </a:spcBef>
              <a:spcAft>
                <a:spcPts val="0"/>
              </a:spcAft>
              <a:buClr>
                <a:schemeClr val="lt1"/>
              </a:buClr>
              <a:buSzPts val="1800"/>
              <a:buNone/>
              <a:defRPr sz="1949">
                <a:solidFill>
                  <a:schemeClr val="lt1"/>
                </a:solidFill>
              </a:defRPr>
            </a:lvl7pPr>
            <a:lvl8pPr lvl="7" algn="ctr">
              <a:lnSpc>
                <a:spcPct val="100000"/>
              </a:lnSpc>
              <a:spcBef>
                <a:spcPts val="0"/>
              </a:spcBef>
              <a:spcAft>
                <a:spcPts val="0"/>
              </a:spcAft>
              <a:buClr>
                <a:schemeClr val="lt1"/>
              </a:buClr>
              <a:buSzPts val="1800"/>
              <a:buNone/>
              <a:defRPr sz="1949">
                <a:solidFill>
                  <a:schemeClr val="lt1"/>
                </a:solidFill>
              </a:defRPr>
            </a:lvl8pPr>
            <a:lvl9pPr lvl="8" algn="ctr">
              <a:lnSpc>
                <a:spcPct val="100000"/>
              </a:lnSpc>
              <a:spcBef>
                <a:spcPts val="0"/>
              </a:spcBef>
              <a:spcAft>
                <a:spcPts val="0"/>
              </a:spcAft>
              <a:buClr>
                <a:schemeClr val="lt1"/>
              </a:buClr>
              <a:buSzPts val="1800"/>
              <a:buNone/>
              <a:defRPr sz="1949">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01359232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080146" y="2179233"/>
            <a:ext cx="5742534"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798">
                <a:solidFill>
                  <a:schemeClr val="lt1"/>
                </a:solidFill>
              </a:defRPr>
            </a:lvl1pPr>
            <a:lvl2pPr lvl="1" algn="ctr">
              <a:spcBef>
                <a:spcPts val="0"/>
              </a:spcBef>
              <a:spcAft>
                <a:spcPts val="0"/>
              </a:spcAft>
              <a:buClr>
                <a:schemeClr val="lt1"/>
              </a:buClr>
              <a:buSzPts val="7200"/>
              <a:buNone/>
              <a:defRPr sz="7798">
                <a:solidFill>
                  <a:schemeClr val="lt1"/>
                </a:solidFill>
              </a:defRPr>
            </a:lvl2pPr>
            <a:lvl3pPr lvl="2" algn="ctr">
              <a:spcBef>
                <a:spcPts val="0"/>
              </a:spcBef>
              <a:spcAft>
                <a:spcPts val="0"/>
              </a:spcAft>
              <a:buClr>
                <a:schemeClr val="lt1"/>
              </a:buClr>
              <a:buSzPts val="7200"/>
              <a:buNone/>
              <a:defRPr sz="7798">
                <a:solidFill>
                  <a:schemeClr val="lt1"/>
                </a:solidFill>
              </a:defRPr>
            </a:lvl3pPr>
            <a:lvl4pPr lvl="3" algn="ctr">
              <a:spcBef>
                <a:spcPts val="0"/>
              </a:spcBef>
              <a:spcAft>
                <a:spcPts val="0"/>
              </a:spcAft>
              <a:buClr>
                <a:schemeClr val="lt1"/>
              </a:buClr>
              <a:buSzPts val="7200"/>
              <a:buNone/>
              <a:defRPr sz="7798">
                <a:solidFill>
                  <a:schemeClr val="lt1"/>
                </a:solidFill>
              </a:defRPr>
            </a:lvl4pPr>
            <a:lvl5pPr lvl="4" algn="ctr">
              <a:spcBef>
                <a:spcPts val="0"/>
              </a:spcBef>
              <a:spcAft>
                <a:spcPts val="0"/>
              </a:spcAft>
              <a:buClr>
                <a:schemeClr val="lt1"/>
              </a:buClr>
              <a:buSzPts val="7200"/>
              <a:buNone/>
              <a:defRPr sz="7798">
                <a:solidFill>
                  <a:schemeClr val="lt1"/>
                </a:solidFill>
              </a:defRPr>
            </a:lvl5pPr>
            <a:lvl6pPr lvl="5" algn="ctr">
              <a:spcBef>
                <a:spcPts val="0"/>
              </a:spcBef>
              <a:spcAft>
                <a:spcPts val="0"/>
              </a:spcAft>
              <a:buClr>
                <a:schemeClr val="lt1"/>
              </a:buClr>
              <a:buSzPts val="7200"/>
              <a:buNone/>
              <a:defRPr sz="7798">
                <a:solidFill>
                  <a:schemeClr val="lt1"/>
                </a:solidFill>
              </a:defRPr>
            </a:lvl6pPr>
            <a:lvl7pPr lvl="6" algn="ctr">
              <a:spcBef>
                <a:spcPts val="0"/>
              </a:spcBef>
              <a:spcAft>
                <a:spcPts val="0"/>
              </a:spcAft>
              <a:buClr>
                <a:schemeClr val="lt1"/>
              </a:buClr>
              <a:buSzPts val="7200"/>
              <a:buNone/>
              <a:defRPr sz="7798">
                <a:solidFill>
                  <a:schemeClr val="lt1"/>
                </a:solidFill>
              </a:defRPr>
            </a:lvl7pPr>
            <a:lvl8pPr lvl="7" algn="ctr">
              <a:spcBef>
                <a:spcPts val="0"/>
              </a:spcBef>
              <a:spcAft>
                <a:spcPts val="0"/>
              </a:spcAft>
              <a:buClr>
                <a:schemeClr val="lt1"/>
              </a:buClr>
              <a:buSzPts val="7200"/>
              <a:buNone/>
              <a:defRPr sz="7798">
                <a:solidFill>
                  <a:schemeClr val="lt1"/>
                </a:solidFill>
              </a:defRPr>
            </a:lvl8pPr>
            <a:lvl9pPr lvl="8" algn="ctr">
              <a:spcBef>
                <a:spcPts val="0"/>
              </a:spcBef>
              <a:spcAft>
                <a:spcPts val="0"/>
              </a:spcAft>
              <a:buClr>
                <a:schemeClr val="lt1"/>
              </a:buClr>
              <a:buSzPts val="7200"/>
              <a:buNone/>
              <a:defRPr sz="7798">
                <a:solidFill>
                  <a:schemeClr val="lt1"/>
                </a:solidFill>
              </a:defRPr>
            </a:lvl9pPr>
          </a:lstStyle>
          <a:p>
            <a:r>
              <a:t>xx%</a:t>
            </a:r>
          </a:p>
        </p:txBody>
      </p:sp>
      <p:sp>
        <p:nvSpPr>
          <p:cNvPr id="39" name="Google Shape;39;p11"/>
          <p:cNvSpPr txBox="1">
            <a:spLocks noGrp="1"/>
          </p:cNvSpPr>
          <p:nvPr>
            <p:ph type="body" idx="1"/>
          </p:nvPr>
        </p:nvSpPr>
        <p:spPr>
          <a:xfrm>
            <a:off x="3017795" y="4125967"/>
            <a:ext cx="3867235" cy="756000"/>
          </a:xfrm>
          <a:prstGeom prst="rect">
            <a:avLst/>
          </a:prstGeom>
        </p:spPr>
        <p:txBody>
          <a:bodyPr spcFirstLastPara="1" wrap="square" lIns="91425" tIns="91425" rIns="91425" bIns="91425" anchor="t" anchorCtr="0">
            <a:noAutofit/>
          </a:bodyPr>
          <a:lstStyle>
            <a:lvl1pPr marL="495148" lvl="0" indent="-371361" algn="ctr">
              <a:spcBef>
                <a:spcPts val="0"/>
              </a:spcBef>
              <a:spcAft>
                <a:spcPts val="0"/>
              </a:spcAft>
              <a:buClr>
                <a:schemeClr val="accent1"/>
              </a:buClr>
              <a:buSzPts val="1800"/>
              <a:buChar char="●"/>
              <a:defRPr>
                <a:solidFill>
                  <a:schemeClr val="accent1"/>
                </a:solidFill>
              </a:defRPr>
            </a:lvl1pPr>
            <a:lvl2pPr marL="990295" lvl="1" indent="-371361" algn="ctr">
              <a:spcBef>
                <a:spcPts val="1733"/>
              </a:spcBef>
              <a:spcAft>
                <a:spcPts val="0"/>
              </a:spcAft>
              <a:buClr>
                <a:schemeClr val="accent1"/>
              </a:buClr>
              <a:buSzPts val="1800"/>
              <a:buChar char="○"/>
              <a:defRPr sz="1949">
                <a:solidFill>
                  <a:schemeClr val="accent1"/>
                </a:solidFill>
              </a:defRPr>
            </a:lvl2pPr>
            <a:lvl3pPr marL="1485443" lvl="2" indent="-371361" algn="ctr">
              <a:spcBef>
                <a:spcPts val="1733"/>
              </a:spcBef>
              <a:spcAft>
                <a:spcPts val="0"/>
              </a:spcAft>
              <a:buClr>
                <a:schemeClr val="accent1"/>
              </a:buClr>
              <a:buSzPts val="1800"/>
              <a:buChar char="■"/>
              <a:defRPr sz="1949">
                <a:solidFill>
                  <a:schemeClr val="accent1"/>
                </a:solidFill>
              </a:defRPr>
            </a:lvl3pPr>
            <a:lvl4pPr marL="1980590" lvl="3" indent="-371361" algn="ctr">
              <a:spcBef>
                <a:spcPts val="1733"/>
              </a:spcBef>
              <a:spcAft>
                <a:spcPts val="0"/>
              </a:spcAft>
              <a:buClr>
                <a:schemeClr val="accent1"/>
              </a:buClr>
              <a:buSzPts val="1800"/>
              <a:buChar char="●"/>
              <a:defRPr sz="1949">
                <a:solidFill>
                  <a:schemeClr val="accent1"/>
                </a:solidFill>
              </a:defRPr>
            </a:lvl4pPr>
            <a:lvl5pPr marL="2475738" lvl="4" indent="-371361" algn="ctr">
              <a:spcBef>
                <a:spcPts val="1733"/>
              </a:spcBef>
              <a:spcAft>
                <a:spcPts val="0"/>
              </a:spcAft>
              <a:buClr>
                <a:schemeClr val="accent1"/>
              </a:buClr>
              <a:buSzPts val="1800"/>
              <a:buChar char="○"/>
              <a:defRPr sz="1949">
                <a:solidFill>
                  <a:schemeClr val="accent1"/>
                </a:solidFill>
              </a:defRPr>
            </a:lvl5pPr>
            <a:lvl6pPr marL="2970886" lvl="5" indent="-371361" algn="ctr">
              <a:spcBef>
                <a:spcPts val="1733"/>
              </a:spcBef>
              <a:spcAft>
                <a:spcPts val="0"/>
              </a:spcAft>
              <a:buClr>
                <a:schemeClr val="accent1"/>
              </a:buClr>
              <a:buSzPts val="1800"/>
              <a:buChar char="■"/>
              <a:defRPr sz="1949">
                <a:solidFill>
                  <a:schemeClr val="accent1"/>
                </a:solidFill>
              </a:defRPr>
            </a:lvl6pPr>
            <a:lvl7pPr marL="3466033" lvl="6" indent="-371361" algn="ctr">
              <a:spcBef>
                <a:spcPts val="1733"/>
              </a:spcBef>
              <a:spcAft>
                <a:spcPts val="0"/>
              </a:spcAft>
              <a:buClr>
                <a:schemeClr val="accent1"/>
              </a:buClr>
              <a:buSzPts val="1800"/>
              <a:buChar char="●"/>
              <a:defRPr sz="1949">
                <a:solidFill>
                  <a:schemeClr val="accent1"/>
                </a:solidFill>
              </a:defRPr>
            </a:lvl7pPr>
            <a:lvl8pPr marL="3961181" lvl="7" indent="-371361" algn="ctr">
              <a:spcBef>
                <a:spcPts val="1733"/>
              </a:spcBef>
              <a:spcAft>
                <a:spcPts val="0"/>
              </a:spcAft>
              <a:buClr>
                <a:schemeClr val="accent1"/>
              </a:buClr>
              <a:buSzPts val="1800"/>
              <a:buChar char="○"/>
              <a:defRPr sz="1949">
                <a:solidFill>
                  <a:schemeClr val="accent1"/>
                </a:solidFill>
              </a:defRPr>
            </a:lvl8pPr>
            <a:lvl9pPr marL="4456328" lvl="8" indent="-371361" algn="ctr">
              <a:spcBef>
                <a:spcPts val="1733"/>
              </a:spcBef>
              <a:spcAft>
                <a:spcPts val="1733"/>
              </a:spcAft>
              <a:buClr>
                <a:schemeClr val="accent1"/>
              </a:buClr>
              <a:buSzPts val="1800"/>
              <a:buChar char="■"/>
              <a:defRPr sz="1949">
                <a:solidFill>
                  <a:schemeClr val="accent1"/>
                </a:solidFill>
              </a:defRPr>
            </a:lvl9pPr>
          </a:lstStyle>
          <a:p>
            <a:pPr lvl="0"/>
            <a:r>
              <a:rPr lang="en-US"/>
              <a:t>Click to edit Master text styles</a:t>
            </a:r>
          </a:p>
        </p:txBody>
      </p:sp>
    </p:spTree>
    <p:extLst>
      <p:ext uri="{BB962C8B-B14F-4D97-AF65-F5344CB8AC3E}">
        <p14:creationId xmlns:p14="http://schemas.microsoft.com/office/powerpoint/2010/main" val="42042665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12717976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016383" y="593367"/>
            <a:ext cx="6211683"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1016382" y="1661367"/>
            <a:ext cx="7767285" cy="4053200"/>
          </a:xfrm>
          <a:prstGeom prst="rect">
            <a:avLst/>
          </a:prstGeom>
        </p:spPr>
        <p:txBody>
          <a:bodyPr spcFirstLastPara="1" wrap="square" lIns="91425" tIns="91425" rIns="91425" bIns="91425" anchor="t" anchorCtr="0">
            <a:noAutofit/>
          </a:bodyPr>
          <a:lstStyle>
            <a:lvl1pPr marL="495148" lvl="0" indent="-326660" rtl="0">
              <a:spcBef>
                <a:spcPts val="0"/>
              </a:spcBef>
              <a:spcAft>
                <a:spcPts val="0"/>
              </a:spcAft>
              <a:buClr>
                <a:schemeClr val="lt1"/>
              </a:buClr>
              <a:buSzPts val="1150"/>
              <a:buChar char="●"/>
              <a:defRPr sz="1245">
                <a:solidFill>
                  <a:schemeClr val="lt1"/>
                </a:solidFill>
              </a:defRPr>
            </a:lvl1pPr>
            <a:lvl2pPr marL="990295" lvl="1" indent="-326660" rtl="0">
              <a:spcBef>
                <a:spcPts val="1733"/>
              </a:spcBef>
              <a:spcAft>
                <a:spcPts val="0"/>
              </a:spcAft>
              <a:buClr>
                <a:schemeClr val="lt1"/>
              </a:buClr>
              <a:buSzPts val="1150"/>
              <a:buChar char="○"/>
              <a:defRPr sz="1245">
                <a:solidFill>
                  <a:schemeClr val="lt1"/>
                </a:solidFill>
              </a:defRPr>
            </a:lvl2pPr>
            <a:lvl3pPr marL="1485443" lvl="2" indent="-326660" rtl="0">
              <a:spcBef>
                <a:spcPts val="1733"/>
              </a:spcBef>
              <a:spcAft>
                <a:spcPts val="0"/>
              </a:spcAft>
              <a:buClr>
                <a:schemeClr val="lt1"/>
              </a:buClr>
              <a:buSzPts val="1150"/>
              <a:buChar char="■"/>
              <a:defRPr sz="1245">
                <a:solidFill>
                  <a:schemeClr val="lt1"/>
                </a:solidFill>
              </a:defRPr>
            </a:lvl3pPr>
            <a:lvl4pPr marL="1980590" lvl="3" indent="-326660" rtl="0">
              <a:spcBef>
                <a:spcPts val="1733"/>
              </a:spcBef>
              <a:spcAft>
                <a:spcPts val="0"/>
              </a:spcAft>
              <a:buClr>
                <a:schemeClr val="lt1"/>
              </a:buClr>
              <a:buSzPts val="1150"/>
              <a:buChar char="●"/>
              <a:defRPr sz="1245">
                <a:solidFill>
                  <a:schemeClr val="lt1"/>
                </a:solidFill>
              </a:defRPr>
            </a:lvl4pPr>
            <a:lvl5pPr marL="2475738" lvl="4" indent="-326660" rtl="0">
              <a:spcBef>
                <a:spcPts val="1733"/>
              </a:spcBef>
              <a:spcAft>
                <a:spcPts val="0"/>
              </a:spcAft>
              <a:buClr>
                <a:schemeClr val="lt1"/>
              </a:buClr>
              <a:buSzPts val="1150"/>
              <a:buChar char="○"/>
              <a:defRPr sz="1245">
                <a:solidFill>
                  <a:schemeClr val="lt1"/>
                </a:solidFill>
              </a:defRPr>
            </a:lvl5pPr>
            <a:lvl6pPr marL="2970886" lvl="5" indent="-326660" rtl="0">
              <a:spcBef>
                <a:spcPts val="1733"/>
              </a:spcBef>
              <a:spcAft>
                <a:spcPts val="0"/>
              </a:spcAft>
              <a:buClr>
                <a:schemeClr val="lt1"/>
              </a:buClr>
              <a:buSzPts val="1150"/>
              <a:buChar char="■"/>
              <a:defRPr sz="1245">
                <a:solidFill>
                  <a:schemeClr val="lt1"/>
                </a:solidFill>
              </a:defRPr>
            </a:lvl6pPr>
            <a:lvl7pPr marL="3466033" lvl="6" indent="-326660" rtl="0">
              <a:spcBef>
                <a:spcPts val="1733"/>
              </a:spcBef>
              <a:spcAft>
                <a:spcPts val="0"/>
              </a:spcAft>
              <a:buClr>
                <a:schemeClr val="lt1"/>
              </a:buClr>
              <a:buSzPts val="1150"/>
              <a:buChar char="●"/>
              <a:defRPr sz="1245">
                <a:solidFill>
                  <a:schemeClr val="lt1"/>
                </a:solidFill>
              </a:defRPr>
            </a:lvl7pPr>
            <a:lvl8pPr marL="3961181" lvl="7" indent="-326660" rtl="0">
              <a:spcBef>
                <a:spcPts val="1733"/>
              </a:spcBef>
              <a:spcAft>
                <a:spcPts val="0"/>
              </a:spcAft>
              <a:buClr>
                <a:schemeClr val="lt1"/>
              </a:buClr>
              <a:buSzPts val="1150"/>
              <a:buChar char="○"/>
              <a:defRPr sz="1245">
                <a:solidFill>
                  <a:schemeClr val="lt1"/>
                </a:solidFill>
              </a:defRPr>
            </a:lvl8pPr>
            <a:lvl9pPr marL="4456328" lvl="8" indent="-326660" rtl="0">
              <a:spcBef>
                <a:spcPts val="1733"/>
              </a:spcBef>
              <a:spcAft>
                <a:spcPts val="1733"/>
              </a:spcAft>
              <a:buClr>
                <a:schemeClr val="lt1"/>
              </a:buClr>
              <a:buSzPts val="1150"/>
              <a:buChar char="■"/>
              <a:defRPr sz="1245">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80659959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832143" y="3487433"/>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3832143" y="4197433"/>
            <a:ext cx="2238532"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6528839" y="3487433"/>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6528839" y="4197433"/>
            <a:ext cx="2238532"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135454" y="3487433"/>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135454" y="4197433"/>
            <a:ext cx="2238532"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135457" y="2360933"/>
            <a:ext cx="2238532"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899">
                <a:solidFill>
                  <a:schemeClr val="lt2"/>
                </a:solidFill>
              </a:defRPr>
            </a:lvl1pPr>
            <a:lvl2pPr lvl="1" algn="ctr" rtl="0">
              <a:spcBef>
                <a:spcPts val="0"/>
              </a:spcBef>
              <a:spcAft>
                <a:spcPts val="0"/>
              </a:spcAft>
              <a:buClr>
                <a:schemeClr val="lt2"/>
              </a:buClr>
              <a:buSzPts val="3600"/>
              <a:buNone/>
              <a:defRPr sz="3899">
                <a:solidFill>
                  <a:schemeClr val="lt2"/>
                </a:solidFill>
              </a:defRPr>
            </a:lvl2pPr>
            <a:lvl3pPr lvl="2" algn="ctr" rtl="0">
              <a:spcBef>
                <a:spcPts val="0"/>
              </a:spcBef>
              <a:spcAft>
                <a:spcPts val="0"/>
              </a:spcAft>
              <a:buClr>
                <a:schemeClr val="lt2"/>
              </a:buClr>
              <a:buSzPts val="3600"/>
              <a:buNone/>
              <a:defRPr sz="3899">
                <a:solidFill>
                  <a:schemeClr val="lt2"/>
                </a:solidFill>
              </a:defRPr>
            </a:lvl3pPr>
            <a:lvl4pPr lvl="3" algn="ctr" rtl="0">
              <a:spcBef>
                <a:spcPts val="0"/>
              </a:spcBef>
              <a:spcAft>
                <a:spcPts val="0"/>
              </a:spcAft>
              <a:buClr>
                <a:schemeClr val="lt2"/>
              </a:buClr>
              <a:buSzPts val="3600"/>
              <a:buNone/>
              <a:defRPr sz="3899">
                <a:solidFill>
                  <a:schemeClr val="lt2"/>
                </a:solidFill>
              </a:defRPr>
            </a:lvl4pPr>
            <a:lvl5pPr lvl="4" algn="ctr" rtl="0">
              <a:spcBef>
                <a:spcPts val="0"/>
              </a:spcBef>
              <a:spcAft>
                <a:spcPts val="0"/>
              </a:spcAft>
              <a:buClr>
                <a:schemeClr val="lt2"/>
              </a:buClr>
              <a:buSzPts val="3600"/>
              <a:buNone/>
              <a:defRPr sz="3899">
                <a:solidFill>
                  <a:schemeClr val="lt2"/>
                </a:solidFill>
              </a:defRPr>
            </a:lvl5pPr>
            <a:lvl6pPr lvl="5" algn="ctr" rtl="0">
              <a:spcBef>
                <a:spcPts val="0"/>
              </a:spcBef>
              <a:spcAft>
                <a:spcPts val="0"/>
              </a:spcAft>
              <a:buClr>
                <a:schemeClr val="lt2"/>
              </a:buClr>
              <a:buSzPts val="3600"/>
              <a:buNone/>
              <a:defRPr sz="3899">
                <a:solidFill>
                  <a:schemeClr val="lt2"/>
                </a:solidFill>
              </a:defRPr>
            </a:lvl6pPr>
            <a:lvl7pPr lvl="6" algn="ctr" rtl="0">
              <a:spcBef>
                <a:spcPts val="0"/>
              </a:spcBef>
              <a:spcAft>
                <a:spcPts val="0"/>
              </a:spcAft>
              <a:buClr>
                <a:schemeClr val="lt2"/>
              </a:buClr>
              <a:buSzPts val="3600"/>
              <a:buNone/>
              <a:defRPr sz="3899">
                <a:solidFill>
                  <a:schemeClr val="lt2"/>
                </a:solidFill>
              </a:defRPr>
            </a:lvl7pPr>
            <a:lvl8pPr lvl="7" algn="ctr" rtl="0">
              <a:spcBef>
                <a:spcPts val="0"/>
              </a:spcBef>
              <a:spcAft>
                <a:spcPts val="0"/>
              </a:spcAft>
              <a:buClr>
                <a:schemeClr val="lt2"/>
              </a:buClr>
              <a:buSzPts val="3600"/>
              <a:buNone/>
              <a:defRPr sz="3899">
                <a:solidFill>
                  <a:schemeClr val="lt2"/>
                </a:solidFill>
              </a:defRPr>
            </a:lvl8pPr>
            <a:lvl9pPr lvl="8" algn="ctr" rtl="0">
              <a:spcBef>
                <a:spcPts val="0"/>
              </a:spcBef>
              <a:spcAft>
                <a:spcPts val="0"/>
              </a:spcAft>
              <a:buClr>
                <a:schemeClr val="lt2"/>
              </a:buClr>
              <a:buSzPts val="3600"/>
              <a:buNone/>
              <a:defRPr sz="3899">
                <a:solidFill>
                  <a:schemeClr val="lt2"/>
                </a:solidFill>
              </a:defRPr>
            </a:lvl9pPr>
          </a:lstStyle>
          <a:p>
            <a:r>
              <a:t>xx%</a:t>
            </a:r>
          </a:p>
        </p:txBody>
      </p:sp>
      <p:sp>
        <p:nvSpPr>
          <p:cNvPr id="52" name="Google Shape;52;p14"/>
          <p:cNvSpPr txBox="1">
            <a:spLocks noGrp="1"/>
          </p:cNvSpPr>
          <p:nvPr>
            <p:ph type="title" idx="7" hasCustomPrompt="1"/>
          </p:nvPr>
        </p:nvSpPr>
        <p:spPr>
          <a:xfrm>
            <a:off x="3832147" y="2360933"/>
            <a:ext cx="2238532"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899">
                <a:solidFill>
                  <a:schemeClr val="lt2"/>
                </a:solidFill>
              </a:defRPr>
            </a:lvl1pPr>
            <a:lvl2pPr lvl="1" algn="ctr" rtl="0">
              <a:spcBef>
                <a:spcPts val="0"/>
              </a:spcBef>
              <a:spcAft>
                <a:spcPts val="0"/>
              </a:spcAft>
              <a:buClr>
                <a:schemeClr val="lt2"/>
              </a:buClr>
              <a:buSzPts val="3600"/>
              <a:buNone/>
              <a:defRPr sz="3899">
                <a:solidFill>
                  <a:schemeClr val="lt2"/>
                </a:solidFill>
              </a:defRPr>
            </a:lvl2pPr>
            <a:lvl3pPr lvl="2" algn="ctr" rtl="0">
              <a:spcBef>
                <a:spcPts val="0"/>
              </a:spcBef>
              <a:spcAft>
                <a:spcPts val="0"/>
              </a:spcAft>
              <a:buClr>
                <a:schemeClr val="lt2"/>
              </a:buClr>
              <a:buSzPts val="3600"/>
              <a:buNone/>
              <a:defRPr sz="3899">
                <a:solidFill>
                  <a:schemeClr val="lt2"/>
                </a:solidFill>
              </a:defRPr>
            </a:lvl3pPr>
            <a:lvl4pPr lvl="3" algn="ctr" rtl="0">
              <a:spcBef>
                <a:spcPts val="0"/>
              </a:spcBef>
              <a:spcAft>
                <a:spcPts val="0"/>
              </a:spcAft>
              <a:buClr>
                <a:schemeClr val="lt2"/>
              </a:buClr>
              <a:buSzPts val="3600"/>
              <a:buNone/>
              <a:defRPr sz="3899">
                <a:solidFill>
                  <a:schemeClr val="lt2"/>
                </a:solidFill>
              </a:defRPr>
            </a:lvl4pPr>
            <a:lvl5pPr lvl="4" algn="ctr" rtl="0">
              <a:spcBef>
                <a:spcPts val="0"/>
              </a:spcBef>
              <a:spcAft>
                <a:spcPts val="0"/>
              </a:spcAft>
              <a:buClr>
                <a:schemeClr val="lt2"/>
              </a:buClr>
              <a:buSzPts val="3600"/>
              <a:buNone/>
              <a:defRPr sz="3899">
                <a:solidFill>
                  <a:schemeClr val="lt2"/>
                </a:solidFill>
              </a:defRPr>
            </a:lvl5pPr>
            <a:lvl6pPr lvl="5" algn="ctr" rtl="0">
              <a:spcBef>
                <a:spcPts val="0"/>
              </a:spcBef>
              <a:spcAft>
                <a:spcPts val="0"/>
              </a:spcAft>
              <a:buClr>
                <a:schemeClr val="lt2"/>
              </a:buClr>
              <a:buSzPts val="3600"/>
              <a:buNone/>
              <a:defRPr sz="3899">
                <a:solidFill>
                  <a:schemeClr val="lt2"/>
                </a:solidFill>
              </a:defRPr>
            </a:lvl6pPr>
            <a:lvl7pPr lvl="6" algn="ctr" rtl="0">
              <a:spcBef>
                <a:spcPts val="0"/>
              </a:spcBef>
              <a:spcAft>
                <a:spcPts val="0"/>
              </a:spcAft>
              <a:buClr>
                <a:schemeClr val="lt2"/>
              </a:buClr>
              <a:buSzPts val="3600"/>
              <a:buNone/>
              <a:defRPr sz="3899">
                <a:solidFill>
                  <a:schemeClr val="lt2"/>
                </a:solidFill>
              </a:defRPr>
            </a:lvl7pPr>
            <a:lvl8pPr lvl="7" algn="ctr" rtl="0">
              <a:spcBef>
                <a:spcPts val="0"/>
              </a:spcBef>
              <a:spcAft>
                <a:spcPts val="0"/>
              </a:spcAft>
              <a:buClr>
                <a:schemeClr val="lt2"/>
              </a:buClr>
              <a:buSzPts val="3600"/>
              <a:buNone/>
              <a:defRPr sz="3899">
                <a:solidFill>
                  <a:schemeClr val="lt2"/>
                </a:solidFill>
              </a:defRPr>
            </a:lvl8pPr>
            <a:lvl9pPr lvl="8" algn="ctr" rtl="0">
              <a:spcBef>
                <a:spcPts val="0"/>
              </a:spcBef>
              <a:spcAft>
                <a:spcPts val="0"/>
              </a:spcAft>
              <a:buClr>
                <a:schemeClr val="lt2"/>
              </a:buClr>
              <a:buSzPts val="3600"/>
              <a:buNone/>
              <a:defRPr sz="3899">
                <a:solidFill>
                  <a:schemeClr val="lt2"/>
                </a:solidFill>
              </a:defRPr>
            </a:lvl9pPr>
          </a:lstStyle>
          <a:p>
            <a:r>
              <a:t>xx%</a:t>
            </a:r>
          </a:p>
        </p:txBody>
      </p:sp>
      <p:sp>
        <p:nvSpPr>
          <p:cNvPr id="53" name="Google Shape;53;p14"/>
          <p:cNvSpPr txBox="1">
            <a:spLocks noGrp="1"/>
          </p:cNvSpPr>
          <p:nvPr>
            <p:ph type="title" idx="8" hasCustomPrompt="1"/>
          </p:nvPr>
        </p:nvSpPr>
        <p:spPr>
          <a:xfrm>
            <a:off x="6528836" y="2360933"/>
            <a:ext cx="2238532"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899">
                <a:solidFill>
                  <a:schemeClr val="lt2"/>
                </a:solidFill>
              </a:defRPr>
            </a:lvl1pPr>
            <a:lvl2pPr lvl="1" algn="ctr" rtl="0">
              <a:spcBef>
                <a:spcPts val="0"/>
              </a:spcBef>
              <a:spcAft>
                <a:spcPts val="0"/>
              </a:spcAft>
              <a:buClr>
                <a:schemeClr val="lt2"/>
              </a:buClr>
              <a:buSzPts val="3600"/>
              <a:buNone/>
              <a:defRPr sz="3899">
                <a:solidFill>
                  <a:schemeClr val="lt2"/>
                </a:solidFill>
              </a:defRPr>
            </a:lvl2pPr>
            <a:lvl3pPr lvl="2" algn="ctr" rtl="0">
              <a:spcBef>
                <a:spcPts val="0"/>
              </a:spcBef>
              <a:spcAft>
                <a:spcPts val="0"/>
              </a:spcAft>
              <a:buClr>
                <a:schemeClr val="lt2"/>
              </a:buClr>
              <a:buSzPts val="3600"/>
              <a:buNone/>
              <a:defRPr sz="3899">
                <a:solidFill>
                  <a:schemeClr val="lt2"/>
                </a:solidFill>
              </a:defRPr>
            </a:lvl3pPr>
            <a:lvl4pPr lvl="3" algn="ctr" rtl="0">
              <a:spcBef>
                <a:spcPts val="0"/>
              </a:spcBef>
              <a:spcAft>
                <a:spcPts val="0"/>
              </a:spcAft>
              <a:buClr>
                <a:schemeClr val="lt2"/>
              </a:buClr>
              <a:buSzPts val="3600"/>
              <a:buNone/>
              <a:defRPr sz="3899">
                <a:solidFill>
                  <a:schemeClr val="lt2"/>
                </a:solidFill>
              </a:defRPr>
            </a:lvl4pPr>
            <a:lvl5pPr lvl="4" algn="ctr" rtl="0">
              <a:spcBef>
                <a:spcPts val="0"/>
              </a:spcBef>
              <a:spcAft>
                <a:spcPts val="0"/>
              </a:spcAft>
              <a:buClr>
                <a:schemeClr val="lt2"/>
              </a:buClr>
              <a:buSzPts val="3600"/>
              <a:buNone/>
              <a:defRPr sz="3899">
                <a:solidFill>
                  <a:schemeClr val="lt2"/>
                </a:solidFill>
              </a:defRPr>
            </a:lvl5pPr>
            <a:lvl6pPr lvl="5" algn="ctr" rtl="0">
              <a:spcBef>
                <a:spcPts val="0"/>
              </a:spcBef>
              <a:spcAft>
                <a:spcPts val="0"/>
              </a:spcAft>
              <a:buClr>
                <a:schemeClr val="lt2"/>
              </a:buClr>
              <a:buSzPts val="3600"/>
              <a:buNone/>
              <a:defRPr sz="3899">
                <a:solidFill>
                  <a:schemeClr val="lt2"/>
                </a:solidFill>
              </a:defRPr>
            </a:lvl6pPr>
            <a:lvl7pPr lvl="6" algn="ctr" rtl="0">
              <a:spcBef>
                <a:spcPts val="0"/>
              </a:spcBef>
              <a:spcAft>
                <a:spcPts val="0"/>
              </a:spcAft>
              <a:buClr>
                <a:schemeClr val="lt2"/>
              </a:buClr>
              <a:buSzPts val="3600"/>
              <a:buNone/>
              <a:defRPr sz="3899">
                <a:solidFill>
                  <a:schemeClr val="lt2"/>
                </a:solidFill>
              </a:defRPr>
            </a:lvl7pPr>
            <a:lvl8pPr lvl="7" algn="ctr" rtl="0">
              <a:spcBef>
                <a:spcPts val="0"/>
              </a:spcBef>
              <a:spcAft>
                <a:spcPts val="0"/>
              </a:spcAft>
              <a:buClr>
                <a:schemeClr val="lt2"/>
              </a:buClr>
              <a:buSzPts val="3600"/>
              <a:buNone/>
              <a:defRPr sz="3899">
                <a:solidFill>
                  <a:schemeClr val="lt2"/>
                </a:solidFill>
              </a:defRPr>
            </a:lvl8pPr>
            <a:lvl9pPr lvl="8" algn="ctr" rtl="0">
              <a:spcBef>
                <a:spcPts val="0"/>
              </a:spcBef>
              <a:spcAft>
                <a:spcPts val="0"/>
              </a:spcAft>
              <a:buClr>
                <a:schemeClr val="lt2"/>
              </a:buClr>
              <a:buSzPts val="3600"/>
              <a:buNone/>
              <a:defRPr sz="3899">
                <a:solidFill>
                  <a:schemeClr val="lt2"/>
                </a:solidFill>
              </a:defRPr>
            </a:lvl9pPr>
          </a:lstStyle>
          <a:p>
            <a:r>
              <a:t>xx%</a:t>
            </a:r>
          </a:p>
        </p:txBody>
      </p:sp>
    </p:spTree>
    <p:extLst>
      <p:ext uri="{BB962C8B-B14F-4D97-AF65-F5344CB8AC3E}">
        <p14:creationId xmlns:p14="http://schemas.microsoft.com/office/powerpoint/2010/main" val="78162590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641137" y="3777167"/>
            <a:ext cx="3960805"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498" b="1">
                <a:solidFill>
                  <a:schemeClr val="lt1"/>
                </a:solidFill>
              </a:defRPr>
            </a:lvl1pPr>
            <a:lvl2pPr lvl="1" algn="ctr" rtl="0">
              <a:spcBef>
                <a:spcPts val="0"/>
              </a:spcBef>
              <a:spcAft>
                <a:spcPts val="0"/>
              </a:spcAft>
              <a:buClr>
                <a:schemeClr val="lt1"/>
              </a:buClr>
              <a:buSzPts val="3600"/>
              <a:buNone/>
              <a:defRPr sz="3899" b="1">
                <a:solidFill>
                  <a:schemeClr val="lt1"/>
                </a:solidFill>
              </a:defRPr>
            </a:lvl2pPr>
            <a:lvl3pPr lvl="2" algn="ctr" rtl="0">
              <a:spcBef>
                <a:spcPts val="0"/>
              </a:spcBef>
              <a:spcAft>
                <a:spcPts val="0"/>
              </a:spcAft>
              <a:buClr>
                <a:schemeClr val="lt1"/>
              </a:buClr>
              <a:buSzPts val="3600"/>
              <a:buNone/>
              <a:defRPr sz="3899" b="1">
                <a:solidFill>
                  <a:schemeClr val="lt1"/>
                </a:solidFill>
              </a:defRPr>
            </a:lvl3pPr>
            <a:lvl4pPr lvl="3" algn="ctr" rtl="0">
              <a:spcBef>
                <a:spcPts val="0"/>
              </a:spcBef>
              <a:spcAft>
                <a:spcPts val="0"/>
              </a:spcAft>
              <a:buClr>
                <a:schemeClr val="lt1"/>
              </a:buClr>
              <a:buSzPts val="3600"/>
              <a:buNone/>
              <a:defRPr sz="3899" b="1">
                <a:solidFill>
                  <a:schemeClr val="lt1"/>
                </a:solidFill>
              </a:defRPr>
            </a:lvl4pPr>
            <a:lvl5pPr lvl="4" algn="ctr" rtl="0">
              <a:spcBef>
                <a:spcPts val="0"/>
              </a:spcBef>
              <a:spcAft>
                <a:spcPts val="0"/>
              </a:spcAft>
              <a:buClr>
                <a:schemeClr val="lt1"/>
              </a:buClr>
              <a:buSzPts val="3600"/>
              <a:buNone/>
              <a:defRPr sz="3899" b="1">
                <a:solidFill>
                  <a:schemeClr val="lt1"/>
                </a:solidFill>
              </a:defRPr>
            </a:lvl5pPr>
            <a:lvl6pPr lvl="5" algn="ctr" rtl="0">
              <a:spcBef>
                <a:spcPts val="0"/>
              </a:spcBef>
              <a:spcAft>
                <a:spcPts val="0"/>
              </a:spcAft>
              <a:buClr>
                <a:schemeClr val="lt1"/>
              </a:buClr>
              <a:buSzPts val="3600"/>
              <a:buNone/>
              <a:defRPr sz="3899" b="1">
                <a:solidFill>
                  <a:schemeClr val="lt1"/>
                </a:solidFill>
              </a:defRPr>
            </a:lvl6pPr>
            <a:lvl7pPr lvl="6" algn="ctr" rtl="0">
              <a:spcBef>
                <a:spcPts val="0"/>
              </a:spcBef>
              <a:spcAft>
                <a:spcPts val="0"/>
              </a:spcAft>
              <a:buClr>
                <a:schemeClr val="lt1"/>
              </a:buClr>
              <a:buSzPts val="3600"/>
              <a:buNone/>
              <a:defRPr sz="3899" b="1">
                <a:solidFill>
                  <a:schemeClr val="lt1"/>
                </a:solidFill>
              </a:defRPr>
            </a:lvl7pPr>
            <a:lvl8pPr lvl="7" algn="ctr" rtl="0">
              <a:spcBef>
                <a:spcPts val="0"/>
              </a:spcBef>
              <a:spcAft>
                <a:spcPts val="0"/>
              </a:spcAft>
              <a:buClr>
                <a:schemeClr val="lt1"/>
              </a:buClr>
              <a:buSzPts val="3600"/>
              <a:buNone/>
              <a:defRPr sz="3899" b="1">
                <a:solidFill>
                  <a:schemeClr val="lt1"/>
                </a:solidFill>
              </a:defRPr>
            </a:lvl8pPr>
            <a:lvl9pPr lvl="8" algn="ctr" rtl="0">
              <a:spcBef>
                <a:spcPts val="0"/>
              </a:spcBef>
              <a:spcAft>
                <a:spcPts val="0"/>
              </a:spcAft>
              <a:buClr>
                <a:schemeClr val="lt1"/>
              </a:buClr>
              <a:buSzPts val="3600"/>
              <a:buNone/>
              <a:defRPr sz="3899" b="1">
                <a:solidFill>
                  <a:schemeClr val="lt1"/>
                </a:solidFill>
              </a:defRPr>
            </a:lvl9pPr>
          </a:lstStyle>
          <a:p>
            <a:r>
              <a:rPr lang="en-US"/>
              <a:t>Click to edit Master title style</a:t>
            </a:r>
            <a:endParaRPr/>
          </a:p>
        </p:txBody>
      </p:sp>
      <p:sp>
        <p:nvSpPr>
          <p:cNvPr id="56" name="Google Shape;56;p15"/>
          <p:cNvSpPr txBox="1">
            <a:spLocks noGrp="1"/>
          </p:cNvSpPr>
          <p:nvPr>
            <p:ph type="subTitle" idx="1"/>
          </p:nvPr>
        </p:nvSpPr>
        <p:spPr>
          <a:xfrm>
            <a:off x="4487949" y="4733133"/>
            <a:ext cx="4267182"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516">
                <a:solidFill>
                  <a:schemeClr val="accent1"/>
                </a:solidFill>
              </a:defRPr>
            </a:lvl1pPr>
            <a:lvl2pPr lvl="1" algn="ctr" rtl="0">
              <a:lnSpc>
                <a:spcPct val="100000"/>
              </a:lnSpc>
              <a:spcBef>
                <a:spcPts val="0"/>
              </a:spcBef>
              <a:spcAft>
                <a:spcPts val="0"/>
              </a:spcAft>
              <a:buClr>
                <a:schemeClr val="lt1"/>
              </a:buClr>
              <a:buSzPts val="1800"/>
              <a:buNone/>
              <a:defRPr sz="1949">
                <a:solidFill>
                  <a:schemeClr val="lt1"/>
                </a:solidFill>
              </a:defRPr>
            </a:lvl2pPr>
            <a:lvl3pPr lvl="2" algn="ctr" rtl="0">
              <a:lnSpc>
                <a:spcPct val="100000"/>
              </a:lnSpc>
              <a:spcBef>
                <a:spcPts val="0"/>
              </a:spcBef>
              <a:spcAft>
                <a:spcPts val="0"/>
              </a:spcAft>
              <a:buClr>
                <a:schemeClr val="lt1"/>
              </a:buClr>
              <a:buSzPts val="1800"/>
              <a:buNone/>
              <a:defRPr sz="1949">
                <a:solidFill>
                  <a:schemeClr val="lt1"/>
                </a:solidFill>
              </a:defRPr>
            </a:lvl3pPr>
            <a:lvl4pPr lvl="3" algn="ctr" rtl="0">
              <a:lnSpc>
                <a:spcPct val="100000"/>
              </a:lnSpc>
              <a:spcBef>
                <a:spcPts val="0"/>
              </a:spcBef>
              <a:spcAft>
                <a:spcPts val="0"/>
              </a:spcAft>
              <a:buClr>
                <a:schemeClr val="lt1"/>
              </a:buClr>
              <a:buSzPts val="1800"/>
              <a:buNone/>
              <a:defRPr sz="1949">
                <a:solidFill>
                  <a:schemeClr val="lt1"/>
                </a:solidFill>
              </a:defRPr>
            </a:lvl4pPr>
            <a:lvl5pPr lvl="4" algn="ctr" rtl="0">
              <a:lnSpc>
                <a:spcPct val="100000"/>
              </a:lnSpc>
              <a:spcBef>
                <a:spcPts val="0"/>
              </a:spcBef>
              <a:spcAft>
                <a:spcPts val="0"/>
              </a:spcAft>
              <a:buClr>
                <a:schemeClr val="lt1"/>
              </a:buClr>
              <a:buSzPts val="1800"/>
              <a:buNone/>
              <a:defRPr sz="1949">
                <a:solidFill>
                  <a:schemeClr val="lt1"/>
                </a:solidFill>
              </a:defRPr>
            </a:lvl5pPr>
            <a:lvl6pPr lvl="5" algn="ctr" rtl="0">
              <a:lnSpc>
                <a:spcPct val="100000"/>
              </a:lnSpc>
              <a:spcBef>
                <a:spcPts val="0"/>
              </a:spcBef>
              <a:spcAft>
                <a:spcPts val="0"/>
              </a:spcAft>
              <a:buClr>
                <a:schemeClr val="lt1"/>
              </a:buClr>
              <a:buSzPts val="1800"/>
              <a:buNone/>
              <a:defRPr sz="1949">
                <a:solidFill>
                  <a:schemeClr val="lt1"/>
                </a:solidFill>
              </a:defRPr>
            </a:lvl6pPr>
            <a:lvl7pPr lvl="6" algn="ctr" rtl="0">
              <a:lnSpc>
                <a:spcPct val="100000"/>
              </a:lnSpc>
              <a:spcBef>
                <a:spcPts val="0"/>
              </a:spcBef>
              <a:spcAft>
                <a:spcPts val="0"/>
              </a:spcAft>
              <a:buClr>
                <a:schemeClr val="lt1"/>
              </a:buClr>
              <a:buSzPts val="1800"/>
              <a:buNone/>
              <a:defRPr sz="1949">
                <a:solidFill>
                  <a:schemeClr val="lt1"/>
                </a:solidFill>
              </a:defRPr>
            </a:lvl7pPr>
            <a:lvl8pPr lvl="7" algn="ctr" rtl="0">
              <a:lnSpc>
                <a:spcPct val="100000"/>
              </a:lnSpc>
              <a:spcBef>
                <a:spcPts val="0"/>
              </a:spcBef>
              <a:spcAft>
                <a:spcPts val="0"/>
              </a:spcAft>
              <a:buClr>
                <a:schemeClr val="lt1"/>
              </a:buClr>
              <a:buSzPts val="1800"/>
              <a:buNone/>
              <a:defRPr sz="1949">
                <a:solidFill>
                  <a:schemeClr val="lt1"/>
                </a:solidFill>
              </a:defRPr>
            </a:lvl8pPr>
            <a:lvl9pPr lvl="8" algn="ctr" rtl="0">
              <a:lnSpc>
                <a:spcPct val="100000"/>
              </a:lnSpc>
              <a:spcBef>
                <a:spcPts val="0"/>
              </a:spcBef>
              <a:spcAft>
                <a:spcPts val="0"/>
              </a:spcAft>
              <a:buClr>
                <a:schemeClr val="lt1"/>
              </a:buClr>
              <a:buSzPts val="1800"/>
              <a:buNone/>
              <a:defRPr sz="1949">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8008714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004093" y="1543900"/>
            <a:ext cx="5894585"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249" b="1">
                <a:solidFill>
                  <a:schemeClr val="lt1"/>
                </a:solidFill>
              </a:defRPr>
            </a:lvl1pPr>
            <a:lvl2pPr lvl="1" algn="ctr" rtl="0">
              <a:spcBef>
                <a:spcPts val="0"/>
              </a:spcBef>
              <a:spcAft>
                <a:spcPts val="0"/>
              </a:spcAft>
              <a:buClr>
                <a:schemeClr val="lt1"/>
              </a:buClr>
              <a:buSzPts val="3000"/>
              <a:buNone/>
              <a:defRPr sz="3249" b="1">
                <a:solidFill>
                  <a:schemeClr val="lt1"/>
                </a:solidFill>
              </a:defRPr>
            </a:lvl2pPr>
            <a:lvl3pPr lvl="2" algn="ctr" rtl="0">
              <a:spcBef>
                <a:spcPts val="0"/>
              </a:spcBef>
              <a:spcAft>
                <a:spcPts val="0"/>
              </a:spcAft>
              <a:buClr>
                <a:schemeClr val="lt1"/>
              </a:buClr>
              <a:buSzPts val="3000"/>
              <a:buNone/>
              <a:defRPr sz="3249" b="1">
                <a:solidFill>
                  <a:schemeClr val="lt1"/>
                </a:solidFill>
              </a:defRPr>
            </a:lvl3pPr>
            <a:lvl4pPr lvl="3" algn="ctr" rtl="0">
              <a:spcBef>
                <a:spcPts val="0"/>
              </a:spcBef>
              <a:spcAft>
                <a:spcPts val="0"/>
              </a:spcAft>
              <a:buClr>
                <a:schemeClr val="lt1"/>
              </a:buClr>
              <a:buSzPts val="3000"/>
              <a:buNone/>
              <a:defRPr sz="3249" b="1">
                <a:solidFill>
                  <a:schemeClr val="lt1"/>
                </a:solidFill>
              </a:defRPr>
            </a:lvl4pPr>
            <a:lvl5pPr lvl="4" algn="ctr" rtl="0">
              <a:spcBef>
                <a:spcPts val="0"/>
              </a:spcBef>
              <a:spcAft>
                <a:spcPts val="0"/>
              </a:spcAft>
              <a:buClr>
                <a:schemeClr val="lt1"/>
              </a:buClr>
              <a:buSzPts val="3000"/>
              <a:buNone/>
              <a:defRPr sz="3249" b="1">
                <a:solidFill>
                  <a:schemeClr val="lt1"/>
                </a:solidFill>
              </a:defRPr>
            </a:lvl5pPr>
            <a:lvl6pPr lvl="5" algn="ctr" rtl="0">
              <a:spcBef>
                <a:spcPts val="0"/>
              </a:spcBef>
              <a:spcAft>
                <a:spcPts val="0"/>
              </a:spcAft>
              <a:buClr>
                <a:schemeClr val="lt1"/>
              </a:buClr>
              <a:buSzPts val="3000"/>
              <a:buNone/>
              <a:defRPr sz="3249" b="1">
                <a:solidFill>
                  <a:schemeClr val="lt1"/>
                </a:solidFill>
              </a:defRPr>
            </a:lvl6pPr>
            <a:lvl7pPr lvl="6" algn="ctr" rtl="0">
              <a:spcBef>
                <a:spcPts val="0"/>
              </a:spcBef>
              <a:spcAft>
                <a:spcPts val="0"/>
              </a:spcAft>
              <a:buClr>
                <a:schemeClr val="lt1"/>
              </a:buClr>
              <a:buSzPts val="3000"/>
              <a:buNone/>
              <a:defRPr sz="3249" b="1">
                <a:solidFill>
                  <a:schemeClr val="lt1"/>
                </a:solidFill>
              </a:defRPr>
            </a:lvl7pPr>
            <a:lvl8pPr lvl="7" algn="ctr" rtl="0">
              <a:spcBef>
                <a:spcPts val="0"/>
              </a:spcBef>
              <a:spcAft>
                <a:spcPts val="0"/>
              </a:spcAft>
              <a:buClr>
                <a:schemeClr val="lt1"/>
              </a:buClr>
              <a:buSzPts val="3000"/>
              <a:buNone/>
              <a:defRPr sz="3249" b="1">
                <a:solidFill>
                  <a:schemeClr val="lt1"/>
                </a:solidFill>
              </a:defRPr>
            </a:lvl8pPr>
            <a:lvl9pPr lvl="8" algn="ctr" rtl="0">
              <a:spcBef>
                <a:spcPts val="0"/>
              </a:spcBef>
              <a:spcAft>
                <a:spcPts val="0"/>
              </a:spcAft>
              <a:buClr>
                <a:schemeClr val="lt1"/>
              </a:buClr>
              <a:buSzPts val="3000"/>
              <a:buNone/>
              <a:defRPr sz="3249"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2687863" y="5260800"/>
            <a:ext cx="4527099"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516">
                <a:solidFill>
                  <a:schemeClr val="accent1"/>
                </a:solidFill>
              </a:defRPr>
            </a:lvl1pPr>
            <a:lvl2pPr lvl="1" algn="ctr" rtl="0">
              <a:lnSpc>
                <a:spcPct val="100000"/>
              </a:lnSpc>
              <a:spcBef>
                <a:spcPts val="0"/>
              </a:spcBef>
              <a:spcAft>
                <a:spcPts val="0"/>
              </a:spcAft>
              <a:buClr>
                <a:schemeClr val="accent1"/>
              </a:buClr>
              <a:buSzPts val="1800"/>
              <a:buNone/>
              <a:defRPr sz="1949">
                <a:solidFill>
                  <a:schemeClr val="accent1"/>
                </a:solidFill>
              </a:defRPr>
            </a:lvl2pPr>
            <a:lvl3pPr lvl="2" algn="ctr" rtl="0">
              <a:lnSpc>
                <a:spcPct val="100000"/>
              </a:lnSpc>
              <a:spcBef>
                <a:spcPts val="0"/>
              </a:spcBef>
              <a:spcAft>
                <a:spcPts val="0"/>
              </a:spcAft>
              <a:buClr>
                <a:schemeClr val="accent1"/>
              </a:buClr>
              <a:buSzPts val="1800"/>
              <a:buNone/>
              <a:defRPr sz="1949">
                <a:solidFill>
                  <a:schemeClr val="accent1"/>
                </a:solidFill>
              </a:defRPr>
            </a:lvl3pPr>
            <a:lvl4pPr lvl="3" algn="ctr" rtl="0">
              <a:lnSpc>
                <a:spcPct val="100000"/>
              </a:lnSpc>
              <a:spcBef>
                <a:spcPts val="0"/>
              </a:spcBef>
              <a:spcAft>
                <a:spcPts val="0"/>
              </a:spcAft>
              <a:buClr>
                <a:schemeClr val="accent1"/>
              </a:buClr>
              <a:buSzPts val="1800"/>
              <a:buNone/>
              <a:defRPr sz="1949">
                <a:solidFill>
                  <a:schemeClr val="accent1"/>
                </a:solidFill>
              </a:defRPr>
            </a:lvl4pPr>
            <a:lvl5pPr lvl="4" algn="ctr" rtl="0">
              <a:lnSpc>
                <a:spcPct val="100000"/>
              </a:lnSpc>
              <a:spcBef>
                <a:spcPts val="0"/>
              </a:spcBef>
              <a:spcAft>
                <a:spcPts val="0"/>
              </a:spcAft>
              <a:buClr>
                <a:schemeClr val="accent1"/>
              </a:buClr>
              <a:buSzPts val="1800"/>
              <a:buNone/>
              <a:defRPr sz="1949">
                <a:solidFill>
                  <a:schemeClr val="accent1"/>
                </a:solidFill>
              </a:defRPr>
            </a:lvl5pPr>
            <a:lvl6pPr lvl="5" algn="ctr" rtl="0">
              <a:lnSpc>
                <a:spcPct val="100000"/>
              </a:lnSpc>
              <a:spcBef>
                <a:spcPts val="0"/>
              </a:spcBef>
              <a:spcAft>
                <a:spcPts val="0"/>
              </a:spcAft>
              <a:buClr>
                <a:schemeClr val="accent1"/>
              </a:buClr>
              <a:buSzPts val="1800"/>
              <a:buNone/>
              <a:defRPr sz="1949">
                <a:solidFill>
                  <a:schemeClr val="accent1"/>
                </a:solidFill>
              </a:defRPr>
            </a:lvl6pPr>
            <a:lvl7pPr lvl="6" algn="ctr" rtl="0">
              <a:lnSpc>
                <a:spcPct val="100000"/>
              </a:lnSpc>
              <a:spcBef>
                <a:spcPts val="0"/>
              </a:spcBef>
              <a:spcAft>
                <a:spcPts val="0"/>
              </a:spcAft>
              <a:buClr>
                <a:schemeClr val="accent1"/>
              </a:buClr>
              <a:buSzPts val="1800"/>
              <a:buNone/>
              <a:defRPr sz="1949">
                <a:solidFill>
                  <a:schemeClr val="accent1"/>
                </a:solidFill>
              </a:defRPr>
            </a:lvl7pPr>
            <a:lvl8pPr lvl="7" algn="ctr" rtl="0">
              <a:lnSpc>
                <a:spcPct val="100000"/>
              </a:lnSpc>
              <a:spcBef>
                <a:spcPts val="0"/>
              </a:spcBef>
              <a:spcAft>
                <a:spcPts val="0"/>
              </a:spcAft>
              <a:buClr>
                <a:schemeClr val="accent1"/>
              </a:buClr>
              <a:buSzPts val="1800"/>
              <a:buNone/>
              <a:defRPr sz="1949">
                <a:solidFill>
                  <a:schemeClr val="accent1"/>
                </a:solidFill>
              </a:defRPr>
            </a:lvl8pPr>
            <a:lvl9pPr lvl="8" algn="ctr" rtl="0">
              <a:lnSpc>
                <a:spcPct val="100000"/>
              </a:lnSpc>
              <a:spcBef>
                <a:spcPts val="0"/>
              </a:spcBef>
              <a:spcAft>
                <a:spcPts val="0"/>
              </a:spcAft>
              <a:buClr>
                <a:schemeClr val="accent1"/>
              </a:buClr>
              <a:buSzPts val="1800"/>
              <a:buNone/>
              <a:defRPr sz="1949">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065963903"/>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098110" y="3284233"/>
            <a:ext cx="2588445"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2098110" y="4197433"/>
            <a:ext cx="2588445"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5216271" y="3284233"/>
            <a:ext cx="2588445"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5216271" y="4197433"/>
            <a:ext cx="2588445"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401418295"/>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832143" y="3690633"/>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3832143" y="4603833"/>
            <a:ext cx="2238532"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6528839" y="3690633"/>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6528839" y="4603833"/>
            <a:ext cx="2238532"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135454" y="3690633"/>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135454" y="4603833"/>
            <a:ext cx="2238532"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005538761"/>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379183" y="1825333"/>
            <a:ext cx="7144459"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874" b="1">
                <a:solidFill>
                  <a:schemeClr val="lt1"/>
                </a:solidFill>
              </a:defRPr>
            </a:lvl1pPr>
            <a:lvl2pPr lvl="1" algn="ctr" rtl="0">
              <a:spcBef>
                <a:spcPts val="0"/>
              </a:spcBef>
              <a:spcAft>
                <a:spcPts val="0"/>
              </a:spcAft>
              <a:buClr>
                <a:schemeClr val="lt1"/>
              </a:buClr>
              <a:buSzPts val="3600"/>
              <a:buNone/>
              <a:defRPr sz="3899" b="1">
                <a:solidFill>
                  <a:schemeClr val="lt1"/>
                </a:solidFill>
              </a:defRPr>
            </a:lvl2pPr>
            <a:lvl3pPr lvl="2" algn="ctr" rtl="0">
              <a:spcBef>
                <a:spcPts val="0"/>
              </a:spcBef>
              <a:spcAft>
                <a:spcPts val="0"/>
              </a:spcAft>
              <a:buClr>
                <a:schemeClr val="lt1"/>
              </a:buClr>
              <a:buSzPts val="3600"/>
              <a:buNone/>
              <a:defRPr sz="3899" b="1">
                <a:solidFill>
                  <a:schemeClr val="lt1"/>
                </a:solidFill>
              </a:defRPr>
            </a:lvl3pPr>
            <a:lvl4pPr lvl="3" algn="ctr" rtl="0">
              <a:spcBef>
                <a:spcPts val="0"/>
              </a:spcBef>
              <a:spcAft>
                <a:spcPts val="0"/>
              </a:spcAft>
              <a:buClr>
                <a:schemeClr val="lt1"/>
              </a:buClr>
              <a:buSzPts val="3600"/>
              <a:buNone/>
              <a:defRPr sz="3899" b="1">
                <a:solidFill>
                  <a:schemeClr val="lt1"/>
                </a:solidFill>
              </a:defRPr>
            </a:lvl4pPr>
            <a:lvl5pPr lvl="4" algn="ctr" rtl="0">
              <a:spcBef>
                <a:spcPts val="0"/>
              </a:spcBef>
              <a:spcAft>
                <a:spcPts val="0"/>
              </a:spcAft>
              <a:buClr>
                <a:schemeClr val="lt1"/>
              </a:buClr>
              <a:buSzPts val="3600"/>
              <a:buNone/>
              <a:defRPr sz="3899" b="1">
                <a:solidFill>
                  <a:schemeClr val="lt1"/>
                </a:solidFill>
              </a:defRPr>
            </a:lvl5pPr>
            <a:lvl6pPr lvl="5" algn="ctr" rtl="0">
              <a:spcBef>
                <a:spcPts val="0"/>
              </a:spcBef>
              <a:spcAft>
                <a:spcPts val="0"/>
              </a:spcAft>
              <a:buClr>
                <a:schemeClr val="lt1"/>
              </a:buClr>
              <a:buSzPts val="3600"/>
              <a:buNone/>
              <a:defRPr sz="3899" b="1">
                <a:solidFill>
                  <a:schemeClr val="lt1"/>
                </a:solidFill>
              </a:defRPr>
            </a:lvl6pPr>
            <a:lvl7pPr lvl="6" algn="ctr" rtl="0">
              <a:spcBef>
                <a:spcPts val="0"/>
              </a:spcBef>
              <a:spcAft>
                <a:spcPts val="0"/>
              </a:spcAft>
              <a:buClr>
                <a:schemeClr val="lt1"/>
              </a:buClr>
              <a:buSzPts val="3600"/>
              <a:buNone/>
              <a:defRPr sz="3899" b="1">
                <a:solidFill>
                  <a:schemeClr val="lt1"/>
                </a:solidFill>
              </a:defRPr>
            </a:lvl7pPr>
            <a:lvl8pPr lvl="7" algn="ctr" rtl="0">
              <a:spcBef>
                <a:spcPts val="0"/>
              </a:spcBef>
              <a:spcAft>
                <a:spcPts val="0"/>
              </a:spcAft>
              <a:buClr>
                <a:schemeClr val="lt1"/>
              </a:buClr>
              <a:buSzPts val="3600"/>
              <a:buNone/>
              <a:defRPr sz="3899" b="1">
                <a:solidFill>
                  <a:schemeClr val="lt1"/>
                </a:solidFill>
              </a:defRPr>
            </a:lvl8pPr>
            <a:lvl9pPr lvl="8" algn="ctr" rtl="0">
              <a:spcBef>
                <a:spcPts val="0"/>
              </a:spcBef>
              <a:spcAft>
                <a:spcPts val="0"/>
              </a:spcAft>
              <a:buClr>
                <a:schemeClr val="lt1"/>
              </a:buClr>
              <a:buSzPts val="3600"/>
              <a:buNone/>
              <a:defRPr sz="3899"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2687863" y="3359367"/>
            <a:ext cx="4527099"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516">
                <a:solidFill>
                  <a:schemeClr val="accent1"/>
                </a:solidFill>
              </a:defRPr>
            </a:lvl1pPr>
            <a:lvl2pPr lvl="1" algn="ctr" rtl="0">
              <a:lnSpc>
                <a:spcPct val="100000"/>
              </a:lnSpc>
              <a:spcBef>
                <a:spcPts val="0"/>
              </a:spcBef>
              <a:spcAft>
                <a:spcPts val="0"/>
              </a:spcAft>
              <a:buClr>
                <a:schemeClr val="accent1"/>
              </a:buClr>
              <a:buSzPts val="1800"/>
              <a:buNone/>
              <a:defRPr sz="1949">
                <a:solidFill>
                  <a:schemeClr val="accent1"/>
                </a:solidFill>
              </a:defRPr>
            </a:lvl2pPr>
            <a:lvl3pPr lvl="2" algn="ctr" rtl="0">
              <a:lnSpc>
                <a:spcPct val="100000"/>
              </a:lnSpc>
              <a:spcBef>
                <a:spcPts val="0"/>
              </a:spcBef>
              <a:spcAft>
                <a:spcPts val="0"/>
              </a:spcAft>
              <a:buClr>
                <a:schemeClr val="accent1"/>
              </a:buClr>
              <a:buSzPts val="1800"/>
              <a:buNone/>
              <a:defRPr sz="1949">
                <a:solidFill>
                  <a:schemeClr val="accent1"/>
                </a:solidFill>
              </a:defRPr>
            </a:lvl3pPr>
            <a:lvl4pPr lvl="3" algn="ctr" rtl="0">
              <a:lnSpc>
                <a:spcPct val="100000"/>
              </a:lnSpc>
              <a:spcBef>
                <a:spcPts val="0"/>
              </a:spcBef>
              <a:spcAft>
                <a:spcPts val="0"/>
              </a:spcAft>
              <a:buClr>
                <a:schemeClr val="accent1"/>
              </a:buClr>
              <a:buSzPts val="1800"/>
              <a:buNone/>
              <a:defRPr sz="1949">
                <a:solidFill>
                  <a:schemeClr val="accent1"/>
                </a:solidFill>
              </a:defRPr>
            </a:lvl4pPr>
            <a:lvl5pPr lvl="4" algn="ctr" rtl="0">
              <a:lnSpc>
                <a:spcPct val="100000"/>
              </a:lnSpc>
              <a:spcBef>
                <a:spcPts val="0"/>
              </a:spcBef>
              <a:spcAft>
                <a:spcPts val="0"/>
              </a:spcAft>
              <a:buClr>
                <a:schemeClr val="accent1"/>
              </a:buClr>
              <a:buSzPts val="1800"/>
              <a:buNone/>
              <a:defRPr sz="1949">
                <a:solidFill>
                  <a:schemeClr val="accent1"/>
                </a:solidFill>
              </a:defRPr>
            </a:lvl5pPr>
            <a:lvl6pPr lvl="5" algn="ctr" rtl="0">
              <a:lnSpc>
                <a:spcPct val="100000"/>
              </a:lnSpc>
              <a:spcBef>
                <a:spcPts val="0"/>
              </a:spcBef>
              <a:spcAft>
                <a:spcPts val="0"/>
              </a:spcAft>
              <a:buClr>
                <a:schemeClr val="accent1"/>
              </a:buClr>
              <a:buSzPts val="1800"/>
              <a:buNone/>
              <a:defRPr sz="1949">
                <a:solidFill>
                  <a:schemeClr val="accent1"/>
                </a:solidFill>
              </a:defRPr>
            </a:lvl6pPr>
            <a:lvl7pPr lvl="6" algn="ctr" rtl="0">
              <a:lnSpc>
                <a:spcPct val="100000"/>
              </a:lnSpc>
              <a:spcBef>
                <a:spcPts val="0"/>
              </a:spcBef>
              <a:spcAft>
                <a:spcPts val="0"/>
              </a:spcAft>
              <a:buClr>
                <a:schemeClr val="accent1"/>
              </a:buClr>
              <a:buSzPts val="1800"/>
              <a:buNone/>
              <a:defRPr sz="1949">
                <a:solidFill>
                  <a:schemeClr val="accent1"/>
                </a:solidFill>
              </a:defRPr>
            </a:lvl7pPr>
            <a:lvl8pPr lvl="7" algn="ctr" rtl="0">
              <a:lnSpc>
                <a:spcPct val="100000"/>
              </a:lnSpc>
              <a:spcBef>
                <a:spcPts val="0"/>
              </a:spcBef>
              <a:spcAft>
                <a:spcPts val="0"/>
              </a:spcAft>
              <a:buClr>
                <a:schemeClr val="accent1"/>
              </a:buClr>
              <a:buSzPts val="1800"/>
              <a:buNone/>
              <a:defRPr sz="1949">
                <a:solidFill>
                  <a:schemeClr val="accent1"/>
                </a:solidFill>
              </a:defRPr>
            </a:lvl8pPr>
            <a:lvl9pPr lvl="8" algn="ctr" rtl="0">
              <a:lnSpc>
                <a:spcPct val="100000"/>
              </a:lnSpc>
              <a:spcBef>
                <a:spcPts val="0"/>
              </a:spcBef>
              <a:spcAft>
                <a:spcPts val="0"/>
              </a:spcAft>
              <a:buClr>
                <a:schemeClr val="accent1"/>
              </a:buClr>
              <a:buSzPts val="1800"/>
              <a:buNone/>
              <a:defRPr sz="1949">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660086945"/>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016383" y="593367"/>
            <a:ext cx="5092417"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92259969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074920" y="4237000"/>
            <a:ext cx="3323359"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899">
                <a:solidFill>
                  <a:schemeClr val="lt1"/>
                </a:solidFill>
              </a:defRPr>
            </a:lvl1pPr>
            <a:lvl2pPr lvl="1">
              <a:spcBef>
                <a:spcPts val="0"/>
              </a:spcBef>
              <a:spcAft>
                <a:spcPts val="0"/>
              </a:spcAft>
              <a:buClr>
                <a:schemeClr val="lt1"/>
              </a:buClr>
              <a:buSzPts val="3600"/>
              <a:buNone/>
              <a:defRPr sz="3899">
                <a:solidFill>
                  <a:schemeClr val="lt1"/>
                </a:solidFill>
              </a:defRPr>
            </a:lvl2pPr>
            <a:lvl3pPr lvl="2">
              <a:spcBef>
                <a:spcPts val="0"/>
              </a:spcBef>
              <a:spcAft>
                <a:spcPts val="0"/>
              </a:spcAft>
              <a:buClr>
                <a:schemeClr val="lt1"/>
              </a:buClr>
              <a:buSzPts val="3600"/>
              <a:buNone/>
              <a:defRPr sz="3899">
                <a:solidFill>
                  <a:schemeClr val="lt1"/>
                </a:solidFill>
              </a:defRPr>
            </a:lvl3pPr>
            <a:lvl4pPr lvl="3">
              <a:spcBef>
                <a:spcPts val="0"/>
              </a:spcBef>
              <a:spcAft>
                <a:spcPts val="0"/>
              </a:spcAft>
              <a:buClr>
                <a:schemeClr val="lt1"/>
              </a:buClr>
              <a:buSzPts val="3600"/>
              <a:buNone/>
              <a:defRPr sz="3899">
                <a:solidFill>
                  <a:schemeClr val="lt1"/>
                </a:solidFill>
              </a:defRPr>
            </a:lvl4pPr>
            <a:lvl5pPr lvl="4">
              <a:spcBef>
                <a:spcPts val="0"/>
              </a:spcBef>
              <a:spcAft>
                <a:spcPts val="0"/>
              </a:spcAft>
              <a:buClr>
                <a:schemeClr val="lt1"/>
              </a:buClr>
              <a:buSzPts val="3600"/>
              <a:buNone/>
              <a:defRPr sz="3899">
                <a:solidFill>
                  <a:schemeClr val="lt1"/>
                </a:solidFill>
              </a:defRPr>
            </a:lvl5pPr>
            <a:lvl6pPr lvl="5">
              <a:spcBef>
                <a:spcPts val="0"/>
              </a:spcBef>
              <a:spcAft>
                <a:spcPts val="0"/>
              </a:spcAft>
              <a:buClr>
                <a:schemeClr val="lt1"/>
              </a:buClr>
              <a:buSzPts val="3600"/>
              <a:buNone/>
              <a:defRPr sz="3899">
                <a:solidFill>
                  <a:schemeClr val="lt1"/>
                </a:solidFill>
              </a:defRPr>
            </a:lvl6pPr>
            <a:lvl7pPr lvl="6">
              <a:spcBef>
                <a:spcPts val="0"/>
              </a:spcBef>
              <a:spcAft>
                <a:spcPts val="0"/>
              </a:spcAft>
              <a:buClr>
                <a:schemeClr val="lt1"/>
              </a:buClr>
              <a:buSzPts val="3600"/>
              <a:buNone/>
              <a:defRPr sz="3899">
                <a:solidFill>
                  <a:schemeClr val="lt1"/>
                </a:solidFill>
              </a:defRPr>
            </a:lvl7pPr>
            <a:lvl8pPr lvl="7">
              <a:spcBef>
                <a:spcPts val="0"/>
              </a:spcBef>
              <a:spcAft>
                <a:spcPts val="0"/>
              </a:spcAft>
              <a:buClr>
                <a:schemeClr val="lt1"/>
              </a:buClr>
              <a:buSzPts val="3600"/>
              <a:buNone/>
              <a:defRPr sz="3899">
                <a:solidFill>
                  <a:schemeClr val="lt1"/>
                </a:solidFill>
              </a:defRPr>
            </a:lvl8pPr>
            <a:lvl9pPr lvl="8">
              <a:spcBef>
                <a:spcPts val="0"/>
              </a:spcBef>
              <a:spcAft>
                <a:spcPts val="0"/>
              </a:spcAft>
              <a:buClr>
                <a:schemeClr val="lt1"/>
              </a:buClr>
              <a:buSzPts val="3600"/>
              <a:buNone/>
              <a:defRPr sz="3899">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135262" y="4383333"/>
            <a:ext cx="2613137"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498">
                <a:solidFill>
                  <a:schemeClr val="lt1"/>
                </a:solidFill>
              </a:defRPr>
            </a:lvl1pPr>
            <a:lvl2pPr lvl="1" algn="ctr" rtl="0">
              <a:spcBef>
                <a:spcPts val="0"/>
              </a:spcBef>
              <a:spcAft>
                <a:spcPts val="0"/>
              </a:spcAft>
              <a:buClr>
                <a:schemeClr val="lt1"/>
              </a:buClr>
              <a:buSzPts val="7200"/>
              <a:buNone/>
              <a:defRPr sz="7798">
                <a:solidFill>
                  <a:schemeClr val="lt1"/>
                </a:solidFill>
              </a:defRPr>
            </a:lvl2pPr>
            <a:lvl3pPr lvl="2" algn="ctr" rtl="0">
              <a:spcBef>
                <a:spcPts val="0"/>
              </a:spcBef>
              <a:spcAft>
                <a:spcPts val="0"/>
              </a:spcAft>
              <a:buClr>
                <a:schemeClr val="lt1"/>
              </a:buClr>
              <a:buSzPts val="7200"/>
              <a:buNone/>
              <a:defRPr sz="7798">
                <a:solidFill>
                  <a:schemeClr val="lt1"/>
                </a:solidFill>
              </a:defRPr>
            </a:lvl3pPr>
            <a:lvl4pPr lvl="3" algn="ctr" rtl="0">
              <a:spcBef>
                <a:spcPts val="0"/>
              </a:spcBef>
              <a:spcAft>
                <a:spcPts val="0"/>
              </a:spcAft>
              <a:buClr>
                <a:schemeClr val="lt1"/>
              </a:buClr>
              <a:buSzPts val="7200"/>
              <a:buNone/>
              <a:defRPr sz="7798">
                <a:solidFill>
                  <a:schemeClr val="lt1"/>
                </a:solidFill>
              </a:defRPr>
            </a:lvl4pPr>
            <a:lvl5pPr lvl="4" algn="ctr" rtl="0">
              <a:spcBef>
                <a:spcPts val="0"/>
              </a:spcBef>
              <a:spcAft>
                <a:spcPts val="0"/>
              </a:spcAft>
              <a:buClr>
                <a:schemeClr val="lt1"/>
              </a:buClr>
              <a:buSzPts val="7200"/>
              <a:buNone/>
              <a:defRPr sz="7798">
                <a:solidFill>
                  <a:schemeClr val="lt1"/>
                </a:solidFill>
              </a:defRPr>
            </a:lvl5pPr>
            <a:lvl6pPr lvl="5" algn="ctr" rtl="0">
              <a:spcBef>
                <a:spcPts val="0"/>
              </a:spcBef>
              <a:spcAft>
                <a:spcPts val="0"/>
              </a:spcAft>
              <a:buClr>
                <a:schemeClr val="lt1"/>
              </a:buClr>
              <a:buSzPts val="7200"/>
              <a:buNone/>
              <a:defRPr sz="7798">
                <a:solidFill>
                  <a:schemeClr val="lt1"/>
                </a:solidFill>
              </a:defRPr>
            </a:lvl6pPr>
            <a:lvl7pPr lvl="6" algn="ctr" rtl="0">
              <a:spcBef>
                <a:spcPts val="0"/>
              </a:spcBef>
              <a:spcAft>
                <a:spcPts val="0"/>
              </a:spcAft>
              <a:buClr>
                <a:schemeClr val="lt1"/>
              </a:buClr>
              <a:buSzPts val="7200"/>
              <a:buNone/>
              <a:defRPr sz="7798">
                <a:solidFill>
                  <a:schemeClr val="lt1"/>
                </a:solidFill>
              </a:defRPr>
            </a:lvl7pPr>
            <a:lvl8pPr lvl="7" algn="ctr" rtl="0">
              <a:spcBef>
                <a:spcPts val="0"/>
              </a:spcBef>
              <a:spcAft>
                <a:spcPts val="0"/>
              </a:spcAft>
              <a:buClr>
                <a:schemeClr val="lt1"/>
              </a:buClr>
              <a:buSzPts val="7200"/>
              <a:buNone/>
              <a:defRPr sz="7798">
                <a:solidFill>
                  <a:schemeClr val="lt1"/>
                </a:solidFill>
              </a:defRPr>
            </a:lvl8pPr>
            <a:lvl9pPr lvl="8" algn="ctr" rtl="0">
              <a:spcBef>
                <a:spcPts val="0"/>
              </a:spcBef>
              <a:spcAft>
                <a:spcPts val="0"/>
              </a:spcAft>
              <a:buClr>
                <a:schemeClr val="lt1"/>
              </a:buClr>
              <a:buSzPts val="7200"/>
              <a:buNone/>
              <a:defRPr sz="7798">
                <a:solidFill>
                  <a:schemeClr val="lt1"/>
                </a:solidFill>
              </a:defRPr>
            </a:lvl9pPr>
          </a:lstStyle>
          <a:p>
            <a:r>
              <a:t>xx%</a:t>
            </a:r>
          </a:p>
        </p:txBody>
      </p:sp>
      <p:sp>
        <p:nvSpPr>
          <p:cNvPr id="14" name="Google Shape;14;p3"/>
          <p:cNvSpPr txBox="1">
            <a:spLocks noGrp="1"/>
          </p:cNvSpPr>
          <p:nvPr>
            <p:ph type="subTitle" idx="1"/>
          </p:nvPr>
        </p:nvSpPr>
        <p:spPr>
          <a:xfrm>
            <a:off x="4074920" y="4960867"/>
            <a:ext cx="3323359"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516">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38622501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016383" y="593367"/>
            <a:ext cx="5092417"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935386968"/>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016383" y="593367"/>
            <a:ext cx="5092417"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384983697"/>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016383" y="593367"/>
            <a:ext cx="5092417"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147173715"/>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016383" y="593367"/>
            <a:ext cx="5376701"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155807" y="3535700"/>
            <a:ext cx="3529343" cy="2394000"/>
          </a:xfrm>
          <a:prstGeom prst="rect">
            <a:avLst/>
          </a:prstGeom>
        </p:spPr>
        <p:txBody>
          <a:bodyPr spcFirstLastPara="1" wrap="square" lIns="91425" tIns="91425" rIns="91425" bIns="91425" anchor="t" anchorCtr="0">
            <a:noAutofit/>
          </a:bodyPr>
          <a:lstStyle>
            <a:lvl1pPr marL="495148" lvl="0" indent="-343853" rtl="0">
              <a:spcBef>
                <a:spcPts val="0"/>
              </a:spcBef>
              <a:spcAft>
                <a:spcPts val="0"/>
              </a:spcAft>
              <a:buClr>
                <a:schemeClr val="lt1"/>
              </a:buClr>
              <a:buSzPts val="1400"/>
              <a:buChar char="●"/>
              <a:defRPr sz="1516">
                <a:solidFill>
                  <a:schemeClr val="lt1"/>
                </a:solidFill>
              </a:defRPr>
            </a:lvl1pPr>
            <a:lvl2pPr marL="990295" lvl="1" indent="-343853" rtl="0">
              <a:spcBef>
                <a:spcPts val="1083"/>
              </a:spcBef>
              <a:spcAft>
                <a:spcPts val="0"/>
              </a:spcAft>
              <a:buClr>
                <a:schemeClr val="lt1"/>
              </a:buClr>
              <a:buSzPts val="1400"/>
              <a:buChar char="○"/>
              <a:defRPr>
                <a:solidFill>
                  <a:schemeClr val="lt1"/>
                </a:solidFill>
              </a:defRPr>
            </a:lvl2pPr>
            <a:lvl3pPr marL="1485443" lvl="2" indent="-343853" rtl="0">
              <a:spcBef>
                <a:spcPts val="1733"/>
              </a:spcBef>
              <a:spcAft>
                <a:spcPts val="0"/>
              </a:spcAft>
              <a:buClr>
                <a:schemeClr val="lt1"/>
              </a:buClr>
              <a:buSzPts val="1400"/>
              <a:buChar char="■"/>
              <a:defRPr>
                <a:solidFill>
                  <a:schemeClr val="lt1"/>
                </a:solidFill>
              </a:defRPr>
            </a:lvl3pPr>
            <a:lvl4pPr marL="1980590" lvl="3" indent="-343853" rtl="0">
              <a:spcBef>
                <a:spcPts val="1733"/>
              </a:spcBef>
              <a:spcAft>
                <a:spcPts val="0"/>
              </a:spcAft>
              <a:buClr>
                <a:schemeClr val="lt1"/>
              </a:buClr>
              <a:buSzPts val="1400"/>
              <a:buChar char="●"/>
              <a:defRPr>
                <a:solidFill>
                  <a:schemeClr val="lt1"/>
                </a:solidFill>
              </a:defRPr>
            </a:lvl4pPr>
            <a:lvl5pPr marL="2475738" lvl="4" indent="-343853" rtl="0">
              <a:spcBef>
                <a:spcPts val="1733"/>
              </a:spcBef>
              <a:spcAft>
                <a:spcPts val="0"/>
              </a:spcAft>
              <a:buClr>
                <a:schemeClr val="lt1"/>
              </a:buClr>
              <a:buSzPts val="1400"/>
              <a:buChar char="○"/>
              <a:defRPr>
                <a:solidFill>
                  <a:schemeClr val="lt1"/>
                </a:solidFill>
              </a:defRPr>
            </a:lvl5pPr>
            <a:lvl6pPr marL="2970886" lvl="5" indent="-343853" rtl="0">
              <a:spcBef>
                <a:spcPts val="1733"/>
              </a:spcBef>
              <a:spcAft>
                <a:spcPts val="0"/>
              </a:spcAft>
              <a:buClr>
                <a:schemeClr val="lt1"/>
              </a:buClr>
              <a:buSzPts val="1400"/>
              <a:buChar char="■"/>
              <a:defRPr>
                <a:solidFill>
                  <a:schemeClr val="lt1"/>
                </a:solidFill>
              </a:defRPr>
            </a:lvl6pPr>
            <a:lvl7pPr marL="3466033" lvl="6" indent="-343853" rtl="0">
              <a:spcBef>
                <a:spcPts val="1733"/>
              </a:spcBef>
              <a:spcAft>
                <a:spcPts val="0"/>
              </a:spcAft>
              <a:buClr>
                <a:schemeClr val="lt1"/>
              </a:buClr>
              <a:buSzPts val="1400"/>
              <a:buChar char="●"/>
              <a:defRPr>
                <a:solidFill>
                  <a:schemeClr val="lt1"/>
                </a:solidFill>
              </a:defRPr>
            </a:lvl7pPr>
            <a:lvl8pPr marL="3961181" lvl="7" indent="-343853" rtl="0">
              <a:spcBef>
                <a:spcPts val="1733"/>
              </a:spcBef>
              <a:spcAft>
                <a:spcPts val="0"/>
              </a:spcAft>
              <a:buClr>
                <a:schemeClr val="lt1"/>
              </a:buClr>
              <a:buSzPts val="1400"/>
              <a:buChar char="○"/>
              <a:defRPr>
                <a:solidFill>
                  <a:schemeClr val="lt1"/>
                </a:solidFill>
              </a:defRPr>
            </a:lvl8pPr>
            <a:lvl9pPr marL="4456328" lvl="8" indent="-343853" rtl="0">
              <a:spcBef>
                <a:spcPts val="1733"/>
              </a:spcBef>
              <a:spcAft>
                <a:spcPts val="1733"/>
              </a:spcAft>
              <a:buClr>
                <a:schemeClr val="lt1"/>
              </a:buClr>
              <a:buSzPts val="1400"/>
              <a:buChar char="■"/>
              <a:defRPr>
                <a:solidFill>
                  <a:schemeClr val="lt1"/>
                </a:solidFill>
              </a:defRPr>
            </a:lvl9pPr>
          </a:lstStyle>
          <a:p>
            <a:pPr lvl="0"/>
            <a:r>
              <a:rPr lang="en-US"/>
              <a:t>Click to edit Master text styles</a:t>
            </a:r>
          </a:p>
        </p:txBody>
      </p:sp>
      <p:sp>
        <p:nvSpPr>
          <p:cNvPr id="88" name="Google Shape;88;p24"/>
          <p:cNvSpPr txBox="1">
            <a:spLocks noGrp="1"/>
          </p:cNvSpPr>
          <p:nvPr>
            <p:ph type="body" idx="2"/>
          </p:nvPr>
        </p:nvSpPr>
        <p:spPr>
          <a:xfrm>
            <a:off x="5061717" y="3535700"/>
            <a:ext cx="3529343" cy="2394000"/>
          </a:xfrm>
          <a:prstGeom prst="rect">
            <a:avLst/>
          </a:prstGeom>
        </p:spPr>
        <p:txBody>
          <a:bodyPr spcFirstLastPara="1" wrap="square" lIns="91425" tIns="91425" rIns="91425" bIns="91425" anchor="t" anchorCtr="0">
            <a:noAutofit/>
          </a:bodyPr>
          <a:lstStyle>
            <a:lvl1pPr marL="495148" lvl="0" indent="-343853" rtl="0">
              <a:spcBef>
                <a:spcPts val="0"/>
              </a:spcBef>
              <a:spcAft>
                <a:spcPts val="0"/>
              </a:spcAft>
              <a:buClr>
                <a:schemeClr val="lt1"/>
              </a:buClr>
              <a:buSzPts val="1400"/>
              <a:buChar char="●"/>
              <a:defRPr sz="1516">
                <a:solidFill>
                  <a:schemeClr val="lt1"/>
                </a:solidFill>
              </a:defRPr>
            </a:lvl1pPr>
            <a:lvl2pPr marL="990295" lvl="1" indent="-343853" rtl="0">
              <a:spcBef>
                <a:spcPts val="1083"/>
              </a:spcBef>
              <a:spcAft>
                <a:spcPts val="0"/>
              </a:spcAft>
              <a:buClr>
                <a:schemeClr val="lt1"/>
              </a:buClr>
              <a:buSzPts val="1400"/>
              <a:buChar char="○"/>
              <a:defRPr>
                <a:solidFill>
                  <a:schemeClr val="lt1"/>
                </a:solidFill>
              </a:defRPr>
            </a:lvl2pPr>
            <a:lvl3pPr marL="1485443" lvl="2" indent="-343853" rtl="0">
              <a:spcBef>
                <a:spcPts val="1733"/>
              </a:spcBef>
              <a:spcAft>
                <a:spcPts val="0"/>
              </a:spcAft>
              <a:buClr>
                <a:schemeClr val="lt1"/>
              </a:buClr>
              <a:buSzPts val="1400"/>
              <a:buChar char="■"/>
              <a:defRPr>
                <a:solidFill>
                  <a:schemeClr val="lt1"/>
                </a:solidFill>
              </a:defRPr>
            </a:lvl3pPr>
            <a:lvl4pPr marL="1980590" lvl="3" indent="-343853" rtl="0">
              <a:spcBef>
                <a:spcPts val="1733"/>
              </a:spcBef>
              <a:spcAft>
                <a:spcPts val="0"/>
              </a:spcAft>
              <a:buClr>
                <a:schemeClr val="lt1"/>
              </a:buClr>
              <a:buSzPts val="1400"/>
              <a:buChar char="●"/>
              <a:defRPr>
                <a:solidFill>
                  <a:schemeClr val="lt1"/>
                </a:solidFill>
              </a:defRPr>
            </a:lvl4pPr>
            <a:lvl5pPr marL="2475738" lvl="4" indent="-343853" rtl="0">
              <a:spcBef>
                <a:spcPts val="1733"/>
              </a:spcBef>
              <a:spcAft>
                <a:spcPts val="0"/>
              </a:spcAft>
              <a:buClr>
                <a:schemeClr val="lt1"/>
              </a:buClr>
              <a:buSzPts val="1400"/>
              <a:buChar char="○"/>
              <a:defRPr>
                <a:solidFill>
                  <a:schemeClr val="lt1"/>
                </a:solidFill>
              </a:defRPr>
            </a:lvl5pPr>
            <a:lvl6pPr marL="2970886" lvl="5" indent="-343853" rtl="0">
              <a:spcBef>
                <a:spcPts val="1733"/>
              </a:spcBef>
              <a:spcAft>
                <a:spcPts val="0"/>
              </a:spcAft>
              <a:buClr>
                <a:schemeClr val="lt1"/>
              </a:buClr>
              <a:buSzPts val="1400"/>
              <a:buChar char="■"/>
              <a:defRPr>
                <a:solidFill>
                  <a:schemeClr val="lt1"/>
                </a:solidFill>
              </a:defRPr>
            </a:lvl6pPr>
            <a:lvl7pPr marL="3466033" lvl="6" indent="-343853" rtl="0">
              <a:spcBef>
                <a:spcPts val="1733"/>
              </a:spcBef>
              <a:spcAft>
                <a:spcPts val="0"/>
              </a:spcAft>
              <a:buClr>
                <a:schemeClr val="lt1"/>
              </a:buClr>
              <a:buSzPts val="1400"/>
              <a:buChar char="●"/>
              <a:defRPr>
                <a:solidFill>
                  <a:schemeClr val="lt1"/>
                </a:solidFill>
              </a:defRPr>
            </a:lvl7pPr>
            <a:lvl8pPr marL="3961181" lvl="7" indent="-343853" rtl="0">
              <a:spcBef>
                <a:spcPts val="1733"/>
              </a:spcBef>
              <a:spcAft>
                <a:spcPts val="0"/>
              </a:spcAft>
              <a:buClr>
                <a:schemeClr val="lt1"/>
              </a:buClr>
              <a:buSzPts val="1400"/>
              <a:buChar char="○"/>
              <a:defRPr>
                <a:solidFill>
                  <a:schemeClr val="lt1"/>
                </a:solidFill>
              </a:defRPr>
            </a:lvl8pPr>
            <a:lvl9pPr marL="4456328" lvl="8" indent="-343853" rtl="0">
              <a:spcBef>
                <a:spcPts val="1733"/>
              </a:spcBef>
              <a:spcAft>
                <a:spcPts val="1733"/>
              </a:spcAft>
              <a:buClr>
                <a:schemeClr val="lt1"/>
              </a:buClr>
              <a:buSzPts val="1400"/>
              <a:buChar char="■"/>
              <a:defRPr>
                <a:solidFill>
                  <a:schemeClr val="lt1"/>
                </a:solidFill>
              </a:defRPr>
            </a:lvl9pPr>
          </a:lstStyle>
          <a:p>
            <a:pPr lvl="0"/>
            <a:r>
              <a:rPr lang="en-US"/>
              <a:t>Click to edit Master text styles</a:t>
            </a:r>
          </a:p>
        </p:txBody>
      </p:sp>
      <p:sp>
        <p:nvSpPr>
          <p:cNvPr id="89" name="Google Shape;89;p24"/>
          <p:cNvSpPr txBox="1">
            <a:spLocks noGrp="1"/>
          </p:cNvSpPr>
          <p:nvPr>
            <p:ph type="title" idx="3"/>
          </p:nvPr>
        </p:nvSpPr>
        <p:spPr>
          <a:xfrm>
            <a:off x="1314203" y="2606833"/>
            <a:ext cx="3529343"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949">
                <a:solidFill>
                  <a:schemeClr val="lt1"/>
                </a:solidFill>
              </a:defRPr>
            </a:lvl1pPr>
            <a:lvl2pPr lvl="1" rtl="0">
              <a:spcBef>
                <a:spcPts val="0"/>
              </a:spcBef>
              <a:spcAft>
                <a:spcPts val="0"/>
              </a:spcAft>
              <a:buClr>
                <a:schemeClr val="lt1"/>
              </a:buClr>
              <a:buSzPts val="4200"/>
              <a:buNone/>
              <a:defRPr sz="4549">
                <a:solidFill>
                  <a:schemeClr val="lt1"/>
                </a:solidFill>
              </a:defRPr>
            </a:lvl2pPr>
            <a:lvl3pPr lvl="2" rtl="0">
              <a:spcBef>
                <a:spcPts val="0"/>
              </a:spcBef>
              <a:spcAft>
                <a:spcPts val="0"/>
              </a:spcAft>
              <a:buClr>
                <a:schemeClr val="lt1"/>
              </a:buClr>
              <a:buSzPts val="4200"/>
              <a:buNone/>
              <a:defRPr sz="4549">
                <a:solidFill>
                  <a:schemeClr val="lt1"/>
                </a:solidFill>
              </a:defRPr>
            </a:lvl3pPr>
            <a:lvl4pPr lvl="3" rtl="0">
              <a:spcBef>
                <a:spcPts val="0"/>
              </a:spcBef>
              <a:spcAft>
                <a:spcPts val="0"/>
              </a:spcAft>
              <a:buClr>
                <a:schemeClr val="lt1"/>
              </a:buClr>
              <a:buSzPts val="4200"/>
              <a:buNone/>
              <a:defRPr sz="4549">
                <a:solidFill>
                  <a:schemeClr val="lt1"/>
                </a:solidFill>
              </a:defRPr>
            </a:lvl4pPr>
            <a:lvl5pPr lvl="4" rtl="0">
              <a:spcBef>
                <a:spcPts val="0"/>
              </a:spcBef>
              <a:spcAft>
                <a:spcPts val="0"/>
              </a:spcAft>
              <a:buClr>
                <a:schemeClr val="lt1"/>
              </a:buClr>
              <a:buSzPts val="4200"/>
              <a:buNone/>
              <a:defRPr sz="4549">
                <a:solidFill>
                  <a:schemeClr val="lt1"/>
                </a:solidFill>
              </a:defRPr>
            </a:lvl5pPr>
            <a:lvl6pPr lvl="5" rtl="0">
              <a:spcBef>
                <a:spcPts val="0"/>
              </a:spcBef>
              <a:spcAft>
                <a:spcPts val="0"/>
              </a:spcAft>
              <a:buClr>
                <a:schemeClr val="lt1"/>
              </a:buClr>
              <a:buSzPts val="4200"/>
              <a:buNone/>
              <a:defRPr sz="4549">
                <a:solidFill>
                  <a:schemeClr val="lt1"/>
                </a:solidFill>
              </a:defRPr>
            </a:lvl6pPr>
            <a:lvl7pPr lvl="6" rtl="0">
              <a:spcBef>
                <a:spcPts val="0"/>
              </a:spcBef>
              <a:spcAft>
                <a:spcPts val="0"/>
              </a:spcAft>
              <a:buClr>
                <a:schemeClr val="lt1"/>
              </a:buClr>
              <a:buSzPts val="4200"/>
              <a:buNone/>
              <a:defRPr sz="4549">
                <a:solidFill>
                  <a:schemeClr val="lt1"/>
                </a:solidFill>
              </a:defRPr>
            </a:lvl7pPr>
            <a:lvl8pPr lvl="7" rtl="0">
              <a:spcBef>
                <a:spcPts val="0"/>
              </a:spcBef>
              <a:spcAft>
                <a:spcPts val="0"/>
              </a:spcAft>
              <a:buClr>
                <a:schemeClr val="lt1"/>
              </a:buClr>
              <a:buSzPts val="4200"/>
              <a:buNone/>
              <a:defRPr sz="4549">
                <a:solidFill>
                  <a:schemeClr val="lt1"/>
                </a:solidFill>
              </a:defRPr>
            </a:lvl8pPr>
            <a:lvl9pPr lvl="8"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5220100" y="2606833"/>
            <a:ext cx="3529343"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949">
                <a:solidFill>
                  <a:schemeClr val="lt1"/>
                </a:solidFill>
              </a:defRPr>
            </a:lvl1pPr>
            <a:lvl2pPr lvl="1" rtl="0">
              <a:spcBef>
                <a:spcPts val="0"/>
              </a:spcBef>
              <a:spcAft>
                <a:spcPts val="0"/>
              </a:spcAft>
              <a:buClr>
                <a:schemeClr val="lt1"/>
              </a:buClr>
              <a:buSzPts val="4200"/>
              <a:buNone/>
              <a:defRPr sz="4549">
                <a:solidFill>
                  <a:schemeClr val="lt1"/>
                </a:solidFill>
              </a:defRPr>
            </a:lvl2pPr>
            <a:lvl3pPr lvl="2" rtl="0">
              <a:spcBef>
                <a:spcPts val="0"/>
              </a:spcBef>
              <a:spcAft>
                <a:spcPts val="0"/>
              </a:spcAft>
              <a:buClr>
                <a:schemeClr val="lt1"/>
              </a:buClr>
              <a:buSzPts val="4200"/>
              <a:buNone/>
              <a:defRPr sz="4549">
                <a:solidFill>
                  <a:schemeClr val="lt1"/>
                </a:solidFill>
              </a:defRPr>
            </a:lvl3pPr>
            <a:lvl4pPr lvl="3" rtl="0">
              <a:spcBef>
                <a:spcPts val="0"/>
              </a:spcBef>
              <a:spcAft>
                <a:spcPts val="0"/>
              </a:spcAft>
              <a:buClr>
                <a:schemeClr val="lt1"/>
              </a:buClr>
              <a:buSzPts val="4200"/>
              <a:buNone/>
              <a:defRPr sz="4549">
                <a:solidFill>
                  <a:schemeClr val="lt1"/>
                </a:solidFill>
              </a:defRPr>
            </a:lvl4pPr>
            <a:lvl5pPr lvl="4" rtl="0">
              <a:spcBef>
                <a:spcPts val="0"/>
              </a:spcBef>
              <a:spcAft>
                <a:spcPts val="0"/>
              </a:spcAft>
              <a:buClr>
                <a:schemeClr val="lt1"/>
              </a:buClr>
              <a:buSzPts val="4200"/>
              <a:buNone/>
              <a:defRPr sz="4549">
                <a:solidFill>
                  <a:schemeClr val="lt1"/>
                </a:solidFill>
              </a:defRPr>
            </a:lvl5pPr>
            <a:lvl6pPr lvl="5" rtl="0">
              <a:spcBef>
                <a:spcPts val="0"/>
              </a:spcBef>
              <a:spcAft>
                <a:spcPts val="0"/>
              </a:spcAft>
              <a:buClr>
                <a:schemeClr val="lt1"/>
              </a:buClr>
              <a:buSzPts val="4200"/>
              <a:buNone/>
              <a:defRPr sz="4549">
                <a:solidFill>
                  <a:schemeClr val="lt1"/>
                </a:solidFill>
              </a:defRPr>
            </a:lvl6pPr>
            <a:lvl7pPr lvl="6" rtl="0">
              <a:spcBef>
                <a:spcPts val="0"/>
              </a:spcBef>
              <a:spcAft>
                <a:spcPts val="0"/>
              </a:spcAft>
              <a:buClr>
                <a:schemeClr val="lt1"/>
              </a:buClr>
              <a:buSzPts val="4200"/>
              <a:buNone/>
              <a:defRPr sz="4549">
                <a:solidFill>
                  <a:schemeClr val="lt1"/>
                </a:solidFill>
              </a:defRPr>
            </a:lvl7pPr>
            <a:lvl8pPr lvl="7" rtl="0">
              <a:spcBef>
                <a:spcPts val="0"/>
              </a:spcBef>
              <a:spcAft>
                <a:spcPts val="0"/>
              </a:spcAft>
              <a:buClr>
                <a:schemeClr val="lt1"/>
              </a:buClr>
              <a:buSzPts val="4200"/>
              <a:buNone/>
              <a:defRPr sz="4549">
                <a:solidFill>
                  <a:schemeClr val="lt1"/>
                </a:solidFill>
              </a:defRPr>
            </a:lvl8pPr>
            <a:lvl9pPr lvl="8"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880656533"/>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972939" y="4070167"/>
            <a:ext cx="181032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972943" y="4745116"/>
            <a:ext cx="181032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3021814" y="4070167"/>
            <a:ext cx="181032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3021817" y="4745116"/>
            <a:ext cx="181032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5070688" y="4070167"/>
            <a:ext cx="181032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5070691" y="4745116"/>
            <a:ext cx="181032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7119562" y="4070167"/>
            <a:ext cx="181032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7119566" y="4745116"/>
            <a:ext cx="181032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72445620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5411465" y="882457"/>
            <a:ext cx="3421478"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5198">
                <a:solidFill>
                  <a:schemeClr val="lt1"/>
                </a:solidFill>
              </a:defRPr>
            </a:lvl1pPr>
            <a:lvl2pPr lvl="1" algn="ctr" rtl="0">
              <a:spcBef>
                <a:spcPts val="0"/>
              </a:spcBef>
              <a:spcAft>
                <a:spcPts val="0"/>
              </a:spcAft>
              <a:buClr>
                <a:schemeClr val="lt1"/>
              </a:buClr>
              <a:buSzPts val="6000"/>
              <a:buNone/>
              <a:defRPr sz="6498">
                <a:solidFill>
                  <a:schemeClr val="lt1"/>
                </a:solidFill>
              </a:defRPr>
            </a:lvl2pPr>
            <a:lvl3pPr lvl="2" algn="ctr" rtl="0">
              <a:spcBef>
                <a:spcPts val="0"/>
              </a:spcBef>
              <a:spcAft>
                <a:spcPts val="0"/>
              </a:spcAft>
              <a:buClr>
                <a:schemeClr val="lt1"/>
              </a:buClr>
              <a:buSzPts val="6000"/>
              <a:buNone/>
              <a:defRPr sz="6498">
                <a:solidFill>
                  <a:schemeClr val="lt1"/>
                </a:solidFill>
              </a:defRPr>
            </a:lvl3pPr>
            <a:lvl4pPr lvl="3" algn="ctr" rtl="0">
              <a:spcBef>
                <a:spcPts val="0"/>
              </a:spcBef>
              <a:spcAft>
                <a:spcPts val="0"/>
              </a:spcAft>
              <a:buClr>
                <a:schemeClr val="lt1"/>
              </a:buClr>
              <a:buSzPts val="6000"/>
              <a:buNone/>
              <a:defRPr sz="6498">
                <a:solidFill>
                  <a:schemeClr val="lt1"/>
                </a:solidFill>
              </a:defRPr>
            </a:lvl4pPr>
            <a:lvl5pPr lvl="4" algn="ctr" rtl="0">
              <a:spcBef>
                <a:spcPts val="0"/>
              </a:spcBef>
              <a:spcAft>
                <a:spcPts val="0"/>
              </a:spcAft>
              <a:buClr>
                <a:schemeClr val="lt1"/>
              </a:buClr>
              <a:buSzPts val="6000"/>
              <a:buNone/>
              <a:defRPr sz="6498">
                <a:solidFill>
                  <a:schemeClr val="lt1"/>
                </a:solidFill>
              </a:defRPr>
            </a:lvl5pPr>
            <a:lvl6pPr lvl="5" algn="ctr" rtl="0">
              <a:spcBef>
                <a:spcPts val="0"/>
              </a:spcBef>
              <a:spcAft>
                <a:spcPts val="0"/>
              </a:spcAft>
              <a:buClr>
                <a:schemeClr val="lt1"/>
              </a:buClr>
              <a:buSzPts val="6000"/>
              <a:buNone/>
              <a:defRPr sz="6498">
                <a:solidFill>
                  <a:schemeClr val="lt1"/>
                </a:solidFill>
              </a:defRPr>
            </a:lvl6pPr>
            <a:lvl7pPr lvl="6" algn="ctr" rtl="0">
              <a:spcBef>
                <a:spcPts val="0"/>
              </a:spcBef>
              <a:spcAft>
                <a:spcPts val="0"/>
              </a:spcAft>
              <a:buClr>
                <a:schemeClr val="lt1"/>
              </a:buClr>
              <a:buSzPts val="6000"/>
              <a:buNone/>
              <a:defRPr sz="6498">
                <a:solidFill>
                  <a:schemeClr val="lt1"/>
                </a:solidFill>
              </a:defRPr>
            </a:lvl7pPr>
            <a:lvl8pPr lvl="7" algn="ctr" rtl="0">
              <a:spcBef>
                <a:spcPts val="0"/>
              </a:spcBef>
              <a:spcAft>
                <a:spcPts val="0"/>
              </a:spcAft>
              <a:buClr>
                <a:schemeClr val="lt1"/>
              </a:buClr>
              <a:buSzPts val="6000"/>
              <a:buNone/>
              <a:defRPr sz="6498">
                <a:solidFill>
                  <a:schemeClr val="lt1"/>
                </a:solidFill>
              </a:defRPr>
            </a:lvl8pPr>
            <a:lvl9pPr lvl="8" algn="ctr" rtl="0">
              <a:spcBef>
                <a:spcPts val="0"/>
              </a:spcBef>
              <a:spcAft>
                <a:spcPts val="0"/>
              </a:spcAft>
              <a:buClr>
                <a:schemeClr val="lt1"/>
              </a:buClr>
              <a:buSzPts val="6000"/>
              <a:buNone/>
              <a:defRPr sz="6498">
                <a:solidFill>
                  <a:schemeClr val="lt1"/>
                </a:solidFill>
              </a:defRPr>
            </a:lvl9pPr>
          </a:lstStyle>
          <a:p>
            <a:r>
              <a:t>xx%</a:t>
            </a:r>
          </a:p>
        </p:txBody>
      </p:sp>
      <p:sp>
        <p:nvSpPr>
          <p:cNvPr id="103" name="Google Shape;103;p26"/>
          <p:cNvSpPr txBox="1">
            <a:spLocks noGrp="1"/>
          </p:cNvSpPr>
          <p:nvPr>
            <p:ph type="subTitle" idx="1"/>
          </p:nvPr>
        </p:nvSpPr>
        <p:spPr>
          <a:xfrm>
            <a:off x="5318545" y="1687800"/>
            <a:ext cx="3607318"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516">
                <a:solidFill>
                  <a:schemeClr val="accent1"/>
                </a:solidFill>
              </a:defRPr>
            </a:lvl1pPr>
            <a:lvl2pPr lvl="1" algn="ctr" rtl="0">
              <a:lnSpc>
                <a:spcPct val="100000"/>
              </a:lnSpc>
              <a:spcBef>
                <a:spcPts val="0"/>
              </a:spcBef>
              <a:spcAft>
                <a:spcPts val="0"/>
              </a:spcAft>
              <a:buClr>
                <a:schemeClr val="accent1"/>
              </a:buClr>
              <a:buSzPts val="2100"/>
              <a:buNone/>
              <a:defRPr sz="2274">
                <a:solidFill>
                  <a:schemeClr val="accent1"/>
                </a:solidFill>
              </a:defRPr>
            </a:lvl2pPr>
            <a:lvl3pPr lvl="2" algn="ctr" rtl="0">
              <a:lnSpc>
                <a:spcPct val="100000"/>
              </a:lnSpc>
              <a:spcBef>
                <a:spcPts val="0"/>
              </a:spcBef>
              <a:spcAft>
                <a:spcPts val="0"/>
              </a:spcAft>
              <a:buClr>
                <a:schemeClr val="accent1"/>
              </a:buClr>
              <a:buSzPts val="2100"/>
              <a:buNone/>
              <a:defRPr sz="2274">
                <a:solidFill>
                  <a:schemeClr val="accent1"/>
                </a:solidFill>
              </a:defRPr>
            </a:lvl3pPr>
            <a:lvl4pPr lvl="3" algn="ctr" rtl="0">
              <a:lnSpc>
                <a:spcPct val="100000"/>
              </a:lnSpc>
              <a:spcBef>
                <a:spcPts val="0"/>
              </a:spcBef>
              <a:spcAft>
                <a:spcPts val="0"/>
              </a:spcAft>
              <a:buClr>
                <a:schemeClr val="accent1"/>
              </a:buClr>
              <a:buSzPts val="2100"/>
              <a:buNone/>
              <a:defRPr sz="2274">
                <a:solidFill>
                  <a:schemeClr val="accent1"/>
                </a:solidFill>
              </a:defRPr>
            </a:lvl4pPr>
            <a:lvl5pPr lvl="4" algn="ctr" rtl="0">
              <a:lnSpc>
                <a:spcPct val="100000"/>
              </a:lnSpc>
              <a:spcBef>
                <a:spcPts val="0"/>
              </a:spcBef>
              <a:spcAft>
                <a:spcPts val="0"/>
              </a:spcAft>
              <a:buClr>
                <a:schemeClr val="accent1"/>
              </a:buClr>
              <a:buSzPts val="2100"/>
              <a:buNone/>
              <a:defRPr sz="2274">
                <a:solidFill>
                  <a:schemeClr val="accent1"/>
                </a:solidFill>
              </a:defRPr>
            </a:lvl5pPr>
            <a:lvl6pPr lvl="5" algn="ctr" rtl="0">
              <a:lnSpc>
                <a:spcPct val="100000"/>
              </a:lnSpc>
              <a:spcBef>
                <a:spcPts val="0"/>
              </a:spcBef>
              <a:spcAft>
                <a:spcPts val="0"/>
              </a:spcAft>
              <a:buClr>
                <a:schemeClr val="accent1"/>
              </a:buClr>
              <a:buSzPts val="2100"/>
              <a:buNone/>
              <a:defRPr sz="2274">
                <a:solidFill>
                  <a:schemeClr val="accent1"/>
                </a:solidFill>
              </a:defRPr>
            </a:lvl6pPr>
            <a:lvl7pPr lvl="6" algn="ctr" rtl="0">
              <a:lnSpc>
                <a:spcPct val="100000"/>
              </a:lnSpc>
              <a:spcBef>
                <a:spcPts val="0"/>
              </a:spcBef>
              <a:spcAft>
                <a:spcPts val="0"/>
              </a:spcAft>
              <a:buClr>
                <a:schemeClr val="accent1"/>
              </a:buClr>
              <a:buSzPts val="2100"/>
              <a:buNone/>
              <a:defRPr sz="2274">
                <a:solidFill>
                  <a:schemeClr val="accent1"/>
                </a:solidFill>
              </a:defRPr>
            </a:lvl7pPr>
            <a:lvl8pPr lvl="7" algn="ctr" rtl="0">
              <a:lnSpc>
                <a:spcPct val="100000"/>
              </a:lnSpc>
              <a:spcBef>
                <a:spcPts val="0"/>
              </a:spcBef>
              <a:spcAft>
                <a:spcPts val="0"/>
              </a:spcAft>
              <a:buClr>
                <a:schemeClr val="accent1"/>
              </a:buClr>
              <a:buSzPts val="2100"/>
              <a:buNone/>
              <a:defRPr sz="2274">
                <a:solidFill>
                  <a:schemeClr val="accent1"/>
                </a:solidFill>
              </a:defRPr>
            </a:lvl8pPr>
            <a:lvl9pPr lvl="8" algn="ctr" rtl="0">
              <a:lnSpc>
                <a:spcPct val="100000"/>
              </a:lnSpc>
              <a:spcBef>
                <a:spcPts val="0"/>
              </a:spcBef>
              <a:spcAft>
                <a:spcPts val="0"/>
              </a:spcAft>
              <a:buClr>
                <a:schemeClr val="accent1"/>
              </a:buClr>
              <a:buSzPts val="2100"/>
              <a:buNone/>
              <a:defRPr sz="2274">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5411465" y="2798924"/>
            <a:ext cx="3421478"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5198">
                <a:solidFill>
                  <a:schemeClr val="lt1"/>
                </a:solidFill>
              </a:defRPr>
            </a:lvl1pPr>
            <a:lvl2pPr lvl="1" algn="ctr" rtl="0">
              <a:spcBef>
                <a:spcPts val="0"/>
              </a:spcBef>
              <a:spcAft>
                <a:spcPts val="0"/>
              </a:spcAft>
              <a:buClr>
                <a:schemeClr val="lt1"/>
              </a:buClr>
              <a:buSzPts val="6000"/>
              <a:buNone/>
              <a:defRPr sz="6498">
                <a:solidFill>
                  <a:schemeClr val="lt1"/>
                </a:solidFill>
              </a:defRPr>
            </a:lvl2pPr>
            <a:lvl3pPr lvl="2" algn="ctr" rtl="0">
              <a:spcBef>
                <a:spcPts val="0"/>
              </a:spcBef>
              <a:spcAft>
                <a:spcPts val="0"/>
              </a:spcAft>
              <a:buClr>
                <a:schemeClr val="lt1"/>
              </a:buClr>
              <a:buSzPts val="6000"/>
              <a:buNone/>
              <a:defRPr sz="6498">
                <a:solidFill>
                  <a:schemeClr val="lt1"/>
                </a:solidFill>
              </a:defRPr>
            </a:lvl3pPr>
            <a:lvl4pPr lvl="3" algn="ctr" rtl="0">
              <a:spcBef>
                <a:spcPts val="0"/>
              </a:spcBef>
              <a:spcAft>
                <a:spcPts val="0"/>
              </a:spcAft>
              <a:buClr>
                <a:schemeClr val="lt1"/>
              </a:buClr>
              <a:buSzPts val="6000"/>
              <a:buNone/>
              <a:defRPr sz="6498">
                <a:solidFill>
                  <a:schemeClr val="lt1"/>
                </a:solidFill>
              </a:defRPr>
            </a:lvl4pPr>
            <a:lvl5pPr lvl="4" algn="ctr" rtl="0">
              <a:spcBef>
                <a:spcPts val="0"/>
              </a:spcBef>
              <a:spcAft>
                <a:spcPts val="0"/>
              </a:spcAft>
              <a:buClr>
                <a:schemeClr val="lt1"/>
              </a:buClr>
              <a:buSzPts val="6000"/>
              <a:buNone/>
              <a:defRPr sz="6498">
                <a:solidFill>
                  <a:schemeClr val="lt1"/>
                </a:solidFill>
              </a:defRPr>
            </a:lvl5pPr>
            <a:lvl6pPr lvl="5" algn="ctr" rtl="0">
              <a:spcBef>
                <a:spcPts val="0"/>
              </a:spcBef>
              <a:spcAft>
                <a:spcPts val="0"/>
              </a:spcAft>
              <a:buClr>
                <a:schemeClr val="lt1"/>
              </a:buClr>
              <a:buSzPts val="6000"/>
              <a:buNone/>
              <a:defRPr sz="6498">
                <a:solidFill>
                  <a:schemeClr val="lt1"/>
                </a:solidFill>
              </a:defRPr>
            </a:lvl6pPr>
            <a:lvl7pPr lvl="6" algn="ctr" rtl="0">
              <a:spcBef>
                <a:spcPts val="0"/>
              </a:spcBef>
              <a:spcAft>
                <a:spcPts val="0"/>
              </a:spcAft>
              <a:buClr>
                <a:schemeClr val="lt1"/>
              </a:buClr>
              <a:buSzPts val="6000"/>
              <a:buNone/>
              <a:defRPr sz="6498">
                <a:solidFill>
                  <a:schemeClr val="lt1"/>
                </a:solidFill>
              </a:defRPr>
            </a:lvl7pPr>
            <a:lvl8pPr lvl="7" algn="ctr" rtl="0">
              <a:spcBef>
                <a:spcPts val="0"/>
              </a:spcBef>
              <a:spcAft>
                <a:spcPts val="0"/>
              </a:spcAft>
              <a:buClr>
                <a:schemeClr val="lt1"/>
              </a:buClr>
              <a:buSzPts val="6000"/>
              <a:buNone/>
              <a:defRPr sz="6498">
                <a:solidFill>
                  <a:schemeClr val="lt1"/>
                </a:solidFill>
              </a:defRPr>
            </a:lvl8pPr>
            <a:lvl9pPr lvl="8" algn="ctr" rtl="0">
              <a:spcBef>
                <a:spcPts val="0"/>
              </a:spcBef>
              <a:spcAft>
                <a:spcPts val="0"/>
              </a:spcAft>
              <a:buClr>
                <a:schemeClr val="lt1"/>
              </a:buClr>
              <a:buSzPts val="6000"/>
              <a:buNone/>
              <a:defRPr sz="6498">
                <a:solidFill>
                  <a:schemeClr val="lt1"/>
                </a:solidFill>
              </a:defRPr>
            </a:lvl9pPr>
          </a:lstStyle>
          <a:p>
            <a:r>
              <a:t>xx%</a:t>
            </a:r>
          </a:p>
        </p:txBody>
      </p:sp>
      <p:sp>
        <p:nvSpPr>
          <p:cNvPr id="105" name="Google Shape;105;p26"/>
          <p:cNvSpPr txBox="1">
            <a:spLocks noGrp="1"/>
          </p:cNvSpPr>
          <p:nvPr>
            <p:ph type="subTitle" idx="3"/>
          </p:nvPr>
        </p:nvSpPr>
        <p:spPr>
          <a:xfrm>
            <a:off x="5318545" y="3604267"/>
            <a:ext cx="3607318"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516">
                <a:solidFill>
                  <a:schemeClr val="accent1"/>
                </a:solidFill>
              </a:defRPr>
            </a:lvl1pPr>
            <a:lvl2pPr lvl="1" algn="ctr" rtl="0">
              <a:lnSpc>
                <a:spcPct val="100000"/>
              </a:lnSpc>
              <a:spcBef>
                <a:spcPts val="0"/>
              </a:spcBef>
              <a:spcAft>
                <a:spcPts val="0"/>
              </a:spcAft>
              <a:buClr>
                <a:schemeClr val="accent1"/>
              </a:buClr>
              <a:buSzPts val="2100"/>
              <a:buNone/>
              <a:defRPr sz="2274">
                <a:solidFill>
                  <a:schemeClr val="accent1"/>
                </a:solidFill>
              </a:defRPr>
            </a:lvl2pPr>
            <a:lvl3pPr lvl="2" algn="ctr" rtl="0">
              <a:lnSpc>
                <a:spcPct val="100000"/>
              </a:lnSpc>
              <a:spcBef>
                <a:spcPts val="0"/>
              </a:spcBef>
              <a:spcAft>
                <a:spcPts val="0"/>
              </a:spcAft>
              <a:buClr>
                <a:schemeClr val="accent1"/>
              </a:buClr>
              <a:buSzPts val="2100"/>
              <a:buNone/>
              <a:defRPr sz="2274">
                <a:solidFill>
                  <a:schemeClr val="accent1"/>
                </a:solidFill>
              </a:defRPr>
            </a:lvl3pPr>
            <a:lvl4pPr lvl="3" algn="ctr" rtl="0">
              <a:lnSpc>
                <a:spcPct val="100000"/>
              </a:lnSpc>
              <a:spcBef>
                <a:spcPts val="0"/>
              </a:spcBef>
              <a:spcAft>
                <a:spcPts val="0"/>
              </a:spcAft>
              <a:buClr>
                <a:schemeClr val="accent1"/>
              </a:buClr>
              <a:buSzPts val="2100"/>
              <a:buNone/>
              <a:defRPr sz="2274">
                <a:solidFill>
                  <a:schemeClr val="accent1"/>
                </a:solidFill>
              </a:defRPr>
            </a:lvl4pPr>
            <a:lvl5pPr lvl="4" algn="ctr" rtl="0">
              <a:lnSpc>
                <a:spcPct val="100000"/>
              </a:lnSpc>
              <a:spcBef>
                <a:spcPts val="0"/>
              </a:spcBef>
              <a:spcAft>
                <a:spcPts val="0"/>
              </a:spcAft>
              <a:buClr>
                <a:schemeClr val="accent1"/>
              </a:buClr>
              <a:buSzPts val="2100"/>
              <a:buNone/>
              <a:defRPr sz="2274">
                <a:solidFill>
                  <a:schemeClr val="accent1"/>
                </a:solidFill>
              </a:defRPr>
            </a:lvl5pPr>
            <a:lvl6pPr lvl="5" algn="ctr" rtl="0">
              <a:lnSpc>
                <a:spcPct val="100000"/>
              </a:lnSpc>
              <a:spcBef>
                <a:spcPts val="0"/>
              </a:spcBef>
              <a:spcAft>
                <a:spcPts val="0"/>
              </a:spcAft>
              <a:buClr>
                <a:schemeClr val="accent1"/>
              </a:buClr>
              <a:buSzPts val="2100"/>
              <a:buNone/>
              <a:defRPr sz="2274">
                <a:solidFill>
                  <a:schemeClr val="accent1"/>
                </a:solidFill>
              </a:defRPr>
            </a:lvl6pPr>
            <a:lvl7pPr lvl="6" algn="ctr" rtl="0">
              <a:lnSpc>
                <a:spcPct val="100000"/>
              </a:lnSpc>
              <a:spcBef>
                <a:spcPts val="0"/>
              </a:spcBef>
              <a:spcAft>
                <a:spcPts val="0"/>
              </a:spcAft>
              <a:buClr>
                <a:schemeClr val="accent1"/>
              </a:buClr>
              <a:buSzPts val="2100"/>
              <a:buNone/>
              <a:defRPr sz="2274">
                <a:solidFill>
                  <a:schemeClr val="accent1"/>
                </a:solidFill>
              </a:defRPr>
            </a:lvl7pPr>
            <a:lvl8pPr lvl="7" algn="ctr" rtl="0">
              <a:lnSpc>
                <a:spcPct val="100000"/>
              </a:lnSpc>
              <a:spcBef>
                <a:spcPts val="0"/>
              </a:spcBef>
              <a:spcAft>
                <a:spcPts val="0"/>
              </a:spcAft>
              <a:buClr>
                <a:schemeClr val="accent1"/>
              </a:buClr>
              <a:buSzPts val="2100"/>
              <a:buNone/>
              <a:defRPr sz="2274">
                <a:solidFill>
                  <a:schemeClr val="accent1"/>
                </a:solidFill>
              </a:defRPr>
            </a:lvl8pPr>
            <a:lvl9pPr lvl="8" algn="ctr" rtl="0">
              <a:lnSpc>
                <a:spcPct val="100000"/>
              </a:lnSpc>
              <a:spcBef>
                <a:spcPts val="0"/>
              </a:spcBef>
              <a:spcAft>
                <a:spcPts val="0"/>
              </a:spcAft>
              <a:buClr>
                <a:schemeClr val="accent1"/>
              </a:buClr>
              <a:buSzPts val="2100"/>
              <a:buNone/>
              <a:defRPr sz="2274">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5411465" y="4715391"/>
            <a:ext cx="3421478"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5198">
                <a:solidFill>
                  <a:schemeClr val="lt1"/>
                </a:solidFill>
              </a:defRPr>
            </a:lvl1pPr>
            <a:lvl2pPr lvl="1" algn="ctr" rtl="0">
              <a:spcBef>
                <a:spcPts val="0"/>
              </a:spcBef>
              <a:spcAft>
                <a:spcPts val="0"/>
              </a:spcAft>
              <a:buClr>
                <a:schemeClr val="lt1"/>
              </a:buClr>
              <a:buSzPts val="6000"/>
              <a:buNone/>
              <a:defRPr sz="6498">
                <a:solidFill>
                  <a:schemeClr val="lt1"/>
                </a:solidFill>
              </a:defRPr>
            </a:lvl2pPr>
            <a:lvl3pPr lvl="2" algn="ctr" rtl="0">
              <a:spcBef>
                <a:spcPts val="0"/>
              </a:spcBef>
              <a:spcAft>
                <a:spcPts val="0"/>
              </a:spcAft>
              <a:buClr>
                <a:schemeClr val="lt1"/>
              </a:buClr>
              <a:buSzPts val="6000"/>
              <a:buNone/>
              <a:defRPr sz="6498">
                <a:solidFill>
                  <a:schemeClr val="lt1"/>
                </a:solidFill>
              </a:defRPr>
            </a:lvl3pPr>
            <a:lvl4pPr lvl="3" algn="ctr" rtl="0">
              <a:spcBef>
                <a:spcPts val="0"/>
              </a:spcBef>
              <a:spcAft>
                <a:spcPts val="0"/>
              </a:spcAft>
              <a:buClr>
                <a:schemeClr val="lt1"/>
              </a:buClr>
              <a:buSzPts val="6000"/>
              <a:buNone/>
              <a:defRPr sz="6498">
                <a:solidFill>
                  <a:schemeClr val="lt1"/>
                </a:solidFill>
              </a:defRPr>
            </a:lvl4pPr>
            <a:lvl5pPr lvl="4" algn="ctr" rtl="0">
              <a:spcBef>
                <a:spcPts val="0"/>
              </a:spcBef>
              <a:spcAft>
                <a:spcPts val="0"/>
              </a:spcAft>
              <a:buClr>
                <a:schemeClr val="lt1"/>
              </a:buClr>
              <a:buSzPts val="6000"/>
              <a:buNone/>
              <a:defRPr sz="6498">
                <a:solidFill>
                  <a:schemeClr val="lt1"/>
                </a:solidFill>
              </a:defRPr>
            </a:lvl5pPr>
            <a:lvl6pPr lvl="5" algn="ctr" rtl="0">
              <a:spcBef>
                <a:spcPts val="0"/>
              </a:spcBef>
              <a:spcAft>
                <a:spcPts val="0"/>
              </a:spcAft>
              <a:buClr>
                <a:schemeClr val="lt1"/>
              </a:buClr>
              <a:buSzPts val="6000"/>
              <a:buNone/>
              <a:defRPr sz="6498">
                <a:solidFill>
                  <a:schemeClr val="lt1"/>
                </a:solidFill>
              </a:defRPr>
            </a:lvl6pPr>
            <a:lvl7pPr lvl="6" algn="ctr" rtl="0">
              <a:spcBef>
                <a:spcPts val="0"/>
              </a:spcBef>
              <a:spcAft>
                <a:spcPts val="0"/>
              </a:spcAft>
              <a:buClr>
                <a:schemeClr val="lt1"/>
              </a:buClr>
              <a:buSzPts val="6000"/>
              <a:buNone/>
              <a:defRPr sz="6498">
                <a:solidFill>
                  <a:schemeClr val="lt1"/>
                </a:solidFill>
              </a:defRPr>
            </a:lvl7pPr>
            <a:lvl8pPr lvl="7" algn="ctr" rtl="0">
              <a:spcBef>
                <a:spcPts val="0"/>
              </a:spcBef>
              <a:spcAft>
                <a:spcPts val="0"/>
              </a:spcAft>
              <a:buClr>
                <a:schemeClr val="lt1"/>
              </a:buClr>
              <a:buSzPts val="6000"/>
              <a:buNone/>
              <a:defRPr sz="6498">
                <a:solidFill>
                  <a:schemeClr val="lt1"/>
                </a:solidFill>
              </a:defRPr>
            </a:lvl8pPr>
            <a:lvl9pPr lvl="8" algn="ctr" rtl="0">
              <a:spcBef>
                <a:spcPts val="0"/>
              </a:spcBef>
              <a:spcAft>
                <a:spcPts val="0"/>
              </a:spcAft>
              <a:buClr>
                <a:schemeClr val="lt1"/>
              </a:buClr>
              <a:buSzPts val="6000"/>
              <a:buNone/>
              <a:defRPr sz="6498">
                <a:solidFill>
                  <a:schemeClr val="lt1"/>
                </a:solidFill>
              </a:defRPr>
            </a:lvl9pPr>
          </a:lstStyle>
          <a:p>
            <a:r>
              <a:t>xx%</a:t>
            </a:r>
          </a:p>
        </p:txBody>
      </p:sp>
      <p:sp>
        <p:nvSpPr>
          <p:cNvPr id="107" name="Google Shape;107;p26"/>
          <p:cNvSpPr txBox="1">
            <a:spLocks noGrp="1"/>
          </p:cNvSpPr>
          <p:nvPr>
            <p:ph type="subTitle" idx="5"/>
          </p:nvPr>
        </p:nvSpPr>
        <p:spPr>
          <a:xfrm>
            <a:off x="5318545" y="5520733"/>
            <a:ext cx="3607318"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516">
                <a:solidFill>
                  <a:schemeClr val="accent1"/>
                </a:solidFill>
              </a:defRPr>
            </a:lvl1pPr>
            <a:lvl2pPr lvl="1" algn="ctr" rtl="0">
              <a:lnSpc>
                <a:spcPct val="100000"/>
              </a:lnSpc>
              <a:spcBef>
                <a:spcPts val="0"/>
              </a:spcBef>
              <a:spcAft>
                <a:spcPts val="0"/>
              </a:spcAft>
              <a:buClr>
                <a:schemeClr val="accent1"/>
              </a:buClr>
              <a:buSzPts val="2100"/>
              <a:buNone/>
              <a:defRPr sz="2274">
                <a:solidFill>
                  <a:schemeClr val="accent1"/>
                </a:solidFill>
              </a:defRPr>
            </a:lvl2pPr>
            <a:lvl3pPr lvl="2" algn="ctr" rtl="0">
              <a:lnSpc>
                <a:spcPct val="100000"/>
              </a:lnSpc>
              <a:spcBef>
                <a:spcPts val="0"/>
              </a:spcBef>
              <a:spcAft>
                <a:spcPts val="0"/>
              </a:spcAft>
              <a:buClr>
                <a:schemeClr val="accent1"/>
              </a:buClr>
              <a:buSzPts val="2100"/>
              <a:buNone/>
              <a:defRPr sz="2274">
                <a:solidFill>
                  <a:schemeClr val="accent1"/>
                </a:solidFill>
              </a:defRPr>
            </a:lvl3pPr>
            <a:lvl4pPr lvl="3" algn="ctr" rtl="0">
              <a:lnSpc>
                <a:spcPct val="100000"/>
              </a:lnSpc>
              <a:spcBef>
                <a:spcPts val="0"/>
              </a:spcBef>
              <a:spcAft>
                <a:spcPts val="0"/>
              </a:spcAft>
              <a:buClr>
                <a:schemeClr val="accent1"/>
              </a:buClr>
              <a:buSzPts val="2100"/>
              <a:buNone/>
              <a:defRPr sz="2274">
                <a:solidFill>
                  <a:schemeClr val="accent1"/>
                </a:solidFill>
              </a:defRPr>
            </a:lvl4pPr>
            <a:lvl5pPr lvl="4" algn="ctr" rtl="0">
              <a:lnSpc>
                <a:spcPct val="100000"/>
              </a:lnSpc>
              <a:spcBef>
                <a:spcPts val="0"/>
              </a:spcBef>
              <a:spcAft>
                <a:spcPts val="0"/>
              </a:spcAft>
              <a:buClr>
                <a:schemeClr val="accent1"/>
              </a:buClr>
              <a:buSzPts val="2100"/>
              <a:buNone/>
              <a:defRPr sz="2274">
                <a:solidFill>
                  <a:schemeClr val="accent1"/>
                </a:solidFill>
              </a:defRPr>
            </a:lvl5pPr>
            <a:lvl6pPr lvl="5" algn="ctr" rtl="0">
              <a:lnSpc>
                <a:spcPct val="100000"/>
              </a:lnSpc>
              <a:spcBef>
                <a:spcPts val="0"/>
              </a:spcBef>
              <a:spcAft>
                <a:spcPts val="0"/>
              </a:spcAft>
              <a:buClr>
                <a:schemeClr val="accent1"/>
              </a:buClr>
              <a:buSzPts val="2100"/>
              <a:buNone/>
              <a:defRPr sz="2274">
                <a:solidFill>
                  <a:schemeClr val="accent1"/>
                </a:solidFill>
              </a:defRPr>
            </a:lvl6pPr>
            <a:lvl7pPr lvl="6" algn="ctr" rtl="0">
              <a:lnSpc>
                <a:spcPct val="100000"/>
              </a:lnSpc>
              <a:spcBef>
                <a:spcPts val="0"/>
              </a:spcBef>
              <a:spcAft>
                <a:spcPts val="0"/>
              </a:spcAft>
              <a:buClr>
                <a:schemeClr val="accent1"/>
              </a:buClr>
              <a:buSzPts val="2100"/>
              <a:buNone/>
              <a:defRPr sz="2274">
                <a:solidFill>
                  <a:schemeClr val="accent1"/>
                </a:solidFill>
              </a:defRPr>
            </a:lvl7pPr>
            <a:lvl8pPr lvl="7" algn="ctr" rtl="0">
              <a:lnSpc>
                <a:spcPct val="100000"/>
              </a:lnSpc>
              <a:spcBef>
                <a:spcPts val="0"/>
              </a:spcBef>
              <a:spcAft>
                <a:spcPts val="0"/>
              </a:spcAft>
              <a:buClr>
                <a:schemeClr val="accent1"/>
              </a:buClr>
              <a:buSzPts val="2100"/>
              <a:buNone/>
              <a:defRPr sz="2274">
                <a:solidFill>
                  <a:schemeClr val="accent1"/>
                </a:solidFill>
              </a:defRPr>
            </a:lvl8pPr>
            <a:lvl9pPr lvl="8" algn="ctr" rtl="0">
              <a:lnSpc>
                <a:spcPct val="100000"/>
              </a:lnSpc>
              <a:spcBef>
                <a:spcPts val="0"/>
              </a:spcBef>
              <a:spcAft>
                <a:spcPts val="0"/>
              </a:spcAft>
              <a:buClr>
                <a:schemeClr val="accent1"/>
              </a:buClr>
              <a:buSzPts val="2100"/>
              <a:buNone/>
              <a:defRPr sz="2274">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969126673"/>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832143" y="2424721"/>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3832144" y="3099687"/>
            <a:ext cx="2238532"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6528839" y="2424721"/>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6528838" y="3099687"/>
            <a:ext cx="2238532"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135454" y="2424721"/>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135457" y="3099687"/>
            <a:ext cx="2238532"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3832143" y="4433380"/>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3832144" y="5108345"/>
            <a:ext cx="2238532"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6528839" y="4433380"/>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6528838" y="5108345"/>
            <a:ext cx="2238532"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135454" y="4433380"/>
            <a:ext cx="2238532"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949">
                <a:solidFill>
                  <a:schemeClr val="lt1"/>
                </a:solidFill>
              </a:defRPr>
            </a:lvl1pPr>
            <a:lvl2pPr lvl="1" algn="ctr" rtl="0">
              <a:spcBef>
                <a:spcPts val="0"/>
              </a:spcBef>
              <a:spcAft>
                <a:spcPts val="0"/>
              </a:spcAft>
              <a:buClr>
                <a:schemeClr val="lt1"/>
              </a:buClr>
              <a:buSzPts val="4200"/>
              <a:buNone/>
              <a:defRPr sz="4549">
                <a:solidFill>
                  <a:schemeClr val="lt1"/>
                </a:solidFill>
              </a:defRPr>
            </a:lvl2pPr>
            <a:lvl3pPr lvl="2" algn="ctr" rtl="0">
              <a:spcBef>
                <a:spcPts val="0"/>
              </a:spcBef>
              <a:spcAft>
                <a:spcPts val="0"/>
              </a:spcAft>
              <a:buClr>
                <a:schemeClr val="lt1"/>
              </a:buClr>
              <a:buSzPts val="4200"/>
              <a:buNone/>
              <a:defRPr sz="4549">
                <a:solidFill>
                  <a:schemeClr val="lt1"/>
                </a:solidFill>
              </a:defRPr>
            </a:lvl3pPr>
            <a:lvl4pPr lvl="3" algn="ctr" rtl="0">
              <a:spcBef>
                <a:spcPts val="0"/>
              </a:spcBef>
              <a:spcAft>
                <a:spcPts val="0"/>
              </a:spcAft>
              <a:buClr>
                <a:schemeClr val="lt1"/>
              </a:buClr>
              <a:buSzPts val="4200"/>
              <a:buNone/>
              <a:defRPr sz="4549">
                <a:solidFill>
                  <a:schemeClr val="lt1"/>
                </a:solidFill>
              </a:defRPr>
            </a:lvl4pPr>
            <a:lvl5pPr lvl="4" algn="ctr" rtl="0">
              <a:spcBef>
                <a:spcPts val="0"/>
              </a:spcBef>
              <a:spcAft>
                <a:spcPts val="0"/>
              </a:spcAft>
              <a:buClr>
                <a:schemeClr val="lt1"/>
              </a:buClr>
              <a:buSzPts val="4200"/>
              <a:buNone/>
              <a:defRPr sz="4549">
                <a:solidFill>
                  <a:schemeClr val="lt1"/>
                </a:solidFill>
              </a:defRPr>
            </a:lvl5pPr>
            <a:lvl6pPr lvl="5" algn="ctr" rtl="0">
              <a:spcBef>
                <a:spcPts val="0"/>
              </a:spcBef>
              <a:spcAft>
                <a:spcPts val="0"/>
              </a:spcAft>
              <a:buClr>
                <a:schemeClr val="lt1"/>
              </a:buClr>
              <a:buSzPts val="4200"/>
              <a:buNone/>
              <a:defRPr sz="4549">
                <a:solidFill>
                  <a:schemeClr val="lt1"/>
                </a:solidFill>
              </a:defRPr>
            </a:lvl6pPr>
            <a:lvl7pPr lvl="6" algn="ctr" rtl="0">
              <a:spcBef>
                <a:spcPts val="0"/>
              </a:spcBef>
              <a:spcAft>
                <a:spcPts val="0"/>
              </a:spcAft>
              <a:buClr>
                <a:schemeClr val="lt1"/>
              </a:buClr>
              <a:buSzPts val="4200"/>
              <a:buNone/>
              <a:defRPr sz="4549">
                <a:solidFill>
                  <a:schemeClr val="lt1"/>
                </a:solidFill>
              </a:defRPr>
            </a:lvl7pPr>
            <a:lvl8pPr lvl="7" algn="ctr" rtl="0">
              <a:spcBef>
                <a:spcPts val="0"/>
              </a:spcBef>
              <a:spcAft>
                <a:spcPts val="0"/>
              </a:spcAft>
              <a:buClr>
                <a:schemeClr val="lt1"/>
              </a:buClr>
              <a:buSzPts val="4200"/>
              <a:buNone/>
              <a:defRPr sz="4549">
                <a:solidFill>
                  <a:schemeClr val="lt1"/>
                </a:solidFill>
              </a:defRPr>
            </a:lvl8pPr>
            <a:lvl9pPr lvl="8" algn="ct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135457" y="5108345"/>
            <a:ext cx="2238532"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2100"/>
              <a:buNone/>
              <a:defRPr sz="2274">
                <a:solidFill>
                  <a:schemeClr val="lt1"/>
                </a:solidFill>
              </a:defRPr>
            </a:lvl2pPr>
            <a:lvl3pPr lvl="2" algn="ctr" rtl="0">
              <a:lnSpc>
                <a:spcPct val="100000"/>
              </a:lnSpc>
              <a:spcBef>
                <a:spcPts val="0"/>
              </a:spcBef>
              <a:spcAft>
                <a:spcPts val="0"/>
              </a:spcAft>
              <a:buClr>
                <a:schemeClr val="lt1"/>
              </a:buClr>
              <a:buSzPts val="2100"/>
              <a:buNone/>
              <a:defRPr sz="2274">
                <a:solidFill>
                  <a:schemeClr val="lt1"/>
                </a:solidFill>
              </a:defRPr>
            </a:lvl3pPr>
            <a:lvl4pPr lvl="3" algn="ctr" rtl="0">
              <a:lnSpc>
                <a:spcPct val="100000"/>
              </a:lnSpc>
              <a:spcBef>
                <a:spcPts val="0"/>
              </a:spcBef>
              <a:spcAft>
                <a:spcPts val="0"/>
              </a:spcAft>
              <a:buClr>
                <a:schemeClr val="lt1"/>
              </a:buClr>
              <a:buSzPts val="2100"/>
              <a:buNone/>
              <a:defRPr sz="2274">
                <a:solidFill>
                  <a:schemeClr val="lt1"/>
                </a:solidFill>
              </a:defRPr>
            </a:lvl4pPr>
            <a:lvl5pPr lvl="4" algn="ctr" rtl="0">
              <a:lnSpc>
                <a:spcPct val="100000"/>
              </a:lnSpc>
              <a:spcBef>
                <a:spcPts val="0"/>
              </a:spcBef>
              <a:spcAft>
                <a:spcPts val="0"/>
              </a:spcAft>
              <a:buClr>
                <a:schemeClr val="lt1"/>
              </a:buClr>
              <a:buSzPts val="2100"/>
              <a:buNone/>
              <a:defRPr sz="2274">
                <a:solidFill>
                  <a:schemeClr val="lt1"/>
                </a:solidFill>
              </a:defRPr>
            </a:lvl5pPr>
            <a:lvl6pPr lvl="5" algn="ctr" rtl="0">
              <a:lnSpc>
                <a:spcPct val="100000"/>
              </a:lnSpc>
              <a:spcBef>
                <a:spcPts val="0"/>
              </a:spcBef>
              <a:spcAft>
                <a:spcPts val="0"/>
              </a:spcAft>
              <a:buClr>
                <a:schemeClr val="lt1"/>
              </a:buClr>
              <a:buSzPts val="2100"/>
              <a:buNone/>
              <a:defRPr sz="2274">
                <a:solidFill>
                  <a:schemeClr val="lt1"/>
                </a:solidFill>
              </a:defRPr>
            </a:lvl6pPr>
            <a:lvl7pPr lvl="6" algn="ctr" rtl="0">
              <a:lnSpc>
                <a:spcPct val="100000"/>
              </a:lnSpc>
              <a:spcBef>
                <a:spcPts val="0"/>
              </a:spcBef>
              <a:spcAft>
                <a:spcPts val="0"/>
              </a:spcAft>
              <a:buClr>
                <a:schemeClr val="lt1"/>
              </a:buClr>
              <a:buSzPts val="2100"/>
              <a:buNone/>
              <a:defRPr sz="2274">
                <a:solidFill>
                  <a:schemeClr val="lt1"/>
                </a:solidFill>
              </a:defRPr>
            </a:lvl7pPr>
            <a:lvl8pPr lvl="7" algn="ctr" rtl="0">
              <a:lnSpc>
                <a:spcPct val="100000"/>
              </a:lnSpc>
              <a:spcBef>
                <a:spcPts val="0"/>
              </a:spcBef>
              <a:spcAft>
                <a:spcPts val="0"/>
              </a:spcAft>
              <a:buClr>
                <a:schemeClr val="lt1"/>
              </a:buClr>
              <a:buSzPts val="2100"/>
              <a:buNone/>
              <a:defRPr sz="2274">
                <a:solidFill>
                  <a:schemeClr val="lt1"/>
                </a:solidFill>
              </a:defRPr>
            </a:lvl8pPr>
            <a:lvl9pPr lvl="8" algn="ctr" rtl="0">
              <a:lnSpc>
                <a:spcPct val="100000"/>
              </a:lnSpc>
              <a:spcBef>
                <a:spcPts val="0"/>
              </a:spcBef>
              <a:spcAft>
                <a:spcPts val="0"/>
              </a:spcAft>
              <a:buClr>
                <a:schemeClr val="lt1"/>
              </a:buClr>
              <a:buSzPts val="2100"/>
              <a:buNone/>
              <a:defRPr sz="2274">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2226295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016382" y="593367"/>
            <a:ext cx="5462149"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449293" y="3146433"/>
            <a:ext cx="2953953"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516">
                <a:solidFill>
                  <a:schemeClr val="lt1"/>
                </a:solidFill>
              </a:defRPr>
            </a:lvl1pPr>
            <a:lvl2pPr lvl="1" algn="r" rtl="0">
              <a:spcBef>
                <a:spcPts val="0"/>
              </a:spcBef>
              <a:spcAft>
                <a:spcPts val="0"/>
              </a:spcAft>
              <a:buClr>
                <a:schemeClr val="lt1"/>
              </a:buClr>
              <a:buSzPts val="4200"/>
              <a:buNone/>
              <a:defRPr sz="4549">
                <a:solidFill>
                  <a:schemeClr val="lt1"/>
                </a:solidFill>
              </a:defRPr>
            </a:lvl2pPr>
            <a:lvl3pPr lvl="2" algn="r" rtl="0">
              <a:spcBef>
                <a:spcPts val="0"/>
              </a:spcBef>
              <a:spcAft>
                <a:spcPts val="0"/>
              </a:spcAft>
              <a:buClr>
                <a:schemeClr val="lt1"/>
              </a:buClr>
              <a:buSzPts val="4200"/>
              <a:buNone/>
              <a:defRPr sz="4549">
                <a:solidFill>
                  <a:schemeClr val="lt1"/>
                </a:solidFill>
              </a:defRPr>
            </a:lvl3pPr>
            <a:lvl4pPr lvl="3" algn="r" rtl="0">
              <a:spcBef>
                <a:spcPts val="0"/>
              </a:spcBef>
              <a:spcAft>
                <a:spcPts val="0"/>
              </a:spcAft>
              <a:buClr>
                <a:schemeClr val="lt1"/>
              </a:buClr>
              <a:buSzPts val="4200"/>
              <a:buNone/>
              <a:defRPr sz="4549">
                <a:solidFill>
                  <a:schemeClr val="lt1"/>
                </a:solidFill>
              </a:defRPr>
            </a:lvl4pPr>
            <a:lvl5pPr lvl="4" algn="r" rtl="0">
              <a:spcBef>
                <a:spcPts val="0"/>
              </a:spcBef>
              <a:spcAft>
                <a:spcPts val="0"/>
              </a:spcAft>
              <a:buClr>
                <a:schemeClr val="lt1"/>
              </a:buClr>
              <a:buSzPts val="4200"/>
              <a:buNone/>
              <a:defRPr sz="4549">
                <a:solidFill>
                  <a:schemeClr val="lt1"/>
                </a:solidFill>
              </a:defRPr>
            </a:lvl5pPr>
            <a:lvl6pPr lvl="5" algn="r" rtl="0">
              <a:spcBef>
                <a:spcPts val="0"/>
              </a:spcBef>
              <a:spcAft>
                <a:spcPts val="0"/>
              </a:spcAft>
              <a:buClr>
                <a:schemeClr val="lt1"/>
              </a:buClr>
              <a:buSzPts val="4200"/>
              <a:buNone/>
              <a:defRPr sz="4549">
                <a:solidFill>
                  <a:schemeClr val="lt1"/>
                </a:solidFill>
              </a:defRPr>
            </a:lvl6pPr>
            <a:lvl7pPr lvl="6" algn="r" rtl="0">
              <a:spcBef>
                <a:spcPts val="0"/>
              </a:spcBef>
              <a:spcAft>
                <a:spcPts val="0"/>
              </a:spcAft>
              <a:buClr>
                <a:schemeClr val="lt1"/>
              </a:buClr>
              <a:buSzPts val="4200"/>
              <a:buNone/>
              <a:defRPr sz="4549">
                <a:solidFill>
                  <a:schemeClr val="lt1"/>
                </a:solidFill>
              </a:defRPr>
            </a:lvl7pPr>
            <a:lvl8pPr lvl="7" algn="r" rtl="0">
              <a:spcBef>
                <a:spcPts val="0"/>
              </a:spcBef>
              <a:spcAft>
                <a:spcPts val="0"/>
              </a:spcAft>
              <a:buClr>
                <a:schemeClr val="lt1"/>
              </a:buClr>
              <a:buSzPts val="4200"/>
              <a:buNone/>
              <a:defRPr sz="4549">
                <a:solidFill>
                  <a:schemeClr val="lt1"/>
                </a:solidFill>
              </a:defRPr>
            </a:lvl8pPr>
            <a:lvl9pPr lvl="8" algn="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449293" y="2284068"/>
            <a:ext cx="2953953"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733">
                <a:solidFill>
                  <a:schemeClr val="lt1"/>
                </a:solidFill>
              </a:defRPr>
            </a:lvl1pPr>
            <a:lvl2pPr lvl="1" algn="r" rtl="0">
              <a:lnSpc>
                <a:spcPct val="100000"/>
              </a:lnSpc>
              <a:spcBef>
                <a:spcPts val="0"/>
              </a:spcBef>
              <a:spcAft>
                <a:spcPts val="0"/>
              </a:spcAft>
              <a:buClr>
                <a:schemeClr val="lt1"/>
              </a:buClr>
              <a:buSzPts val="1600"/>
              <a:buNone/>
              <a:defRPr sz="1733">
                <a:solidFill>
                  <a:schemeClr val="lt1"/>
                </a:solidFill>
              </a:defRPr>
            </a:lvl2pPr>
            <a:lvl3pPr lvl="2" algn="r" rtl="0">
              <a:lnSpc>
                <a:spcPct val="100000"/>
              </a:lnSpc>
              <a:spcBef>
                <a:spcPts val="0"/>
              </a:spcBef>
              <a:spcAft>
                <a:spcPts val="0"/>
              </a:spcAft>
              <a:buClr>
                <a:schemeClr val="lt1"/>
              </a:buClr>
              <a:buSzPts val="1600"/>
              <a:buNone/>
              <a:defRPr sz="1733">
                <a:solidFill>
                  <a:schemeClr val="lt1"/>
                </a:solidFill>
              </a:defRPr>
            </a:lvl3pPr>
            <a:lvl4pPr lvl="3" algn="r" rtl="0">
              <a:lnSpc>
                <a:spcPct val="100000"/>
              </a:lnSpc>
              <a:spcBef>
                <a:spcPts val="0"/>
              </a:spcBef>
              <a:spcAft>
                <a:spcPts val="0"/>
              </a:spcAft>
              <a:buClr>
                <a:schemeClr val="lt1"/>
              </a:buClr>
              <a:buSzPts val="1600"/>
              <a:buNone/>
              <a:defRPr sz="1733">
                <a:solidFill>
                  <a:schemeClr val="lt1"/>
                </a:solidFill>
              </a:defRPr>
            </a:lvl4pPr>
            <a:lvl5pPr lvl="4" algn="r" rtl="0">
              <a:lnSpc>
                <a:spcPct val="100000"/>
              </a:lnSpc>
              <a:spcBef>
                <a:spcPts val="0"/>
              </a:spcBef>
              <a:spcAft>
                <a:spcPts val="0"/>
              </a:spcAft>
              <a:buClr>
                <a:schemeClr val="lt1"/>
              </a:buClr>
              <a:buSzPts val="1600"/>
              <a:buNone/>
              <a:defRPr sz="1733">
                <a:solidFill>
                  <a:schemeClr val="lt1"/>
                </a:solidFill>
              </a:defRPr>
            </a:lvl5pPr>
            <a:lvl6pPr lvl="5" algn="r" rtl="0">
              <a:lnSpc>
                <a:spcPct val="100000"/>
              </a:lnSpc>
              <a:spcBef>
                <a:spcPts val="0"/>
              </a:spcBef>
              <a:spcAft>
                <a:spcPts val="0"/>
              </a:spcAft>
              <a:buClr>
                <a:schemeClr val="lt1"/>
              </a:buClr>
              <a:buSzPts val="1600"/>
              <a:buNone/>
              <a:defRPr sz="1733">
                <a:solidFill>
                  <a:schemeClr val="lt1"/>
                </a:solidFill>
              </a:defRPr>
            </a:lvl6pPr>
            <a:lvl7pPr lvl="6" algn="r" rtl="0">
              <a:lnSpc>
                <a:spcPct val="100000"/>
              </a:lnSpc>
              <a:spcBef>
                <a:spcPts val="0"/>
              </a:spcBef>
              <a:spcAft>
                <a:spcPts val="0"/>
              </a:spcAft>
              <a:buClr>
                <a:schemeClr val="lt1"/>
              </a:buClr>
              <a:buSzPts val="1600"/>
              <a:buNone/>
              <a:defRPr sz="1733">
                <a:solidFill>
                  <a:schemeClr val="lt1"/>
                </a:solidFill>
              </a:defRPr>
            </a:lvl7pPr>
            <a:lvl8pPr lvl="7" algn="r" rtl="0">
              <a:lnSpc>
                <a:spcPct val="100000"/>
              </a:lnSpc>
              <a:spcBef>
                <a:spcPts val="0"/>
              </a:spcBef>
              <a:spcAft>
                <a:spcPts val="0"/>
              </a:spcAft>
              <a:buClr>
                <a:schemeClr val="lt1"/>
              </a:buClr>
              <a:buSzPts val="1600"/>
              <a:buNone/>
              <a:defRPr sz="1733">
                <a:solidFill>
                  <a:schemeClr val="lt1"/>
                </a:solidFill>
              </a:defRPr>
            </a:lvl8pPr>
            <a:lvl9pPr lvl="8" algn="r" rtl="0">
              <a:lnSpc>
                <a:spcPct val="100000"/>
              </a:lnSpc>
              <a:spcBef>
                <a:spcPts val="0"/>
              </a:spcBef>
              <a:spcAft>
                <a:spcPts val="0"/>
              </a:spcAft>
              <a:buClr>
                <a:schemeClr val="lt1"/>
              </a:buClr>
              <a:buSzPts val="1600"/>
              <a:buNone/>
              <a:defRPr sz="1733">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449293" y="5318600"/>
            <a:ext cx="2953953"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516">
                <a:solidFill>
                  <a:schemeClr val="lt1"/>
                </a:solidFill>
              </a:defRPr>
            </a:lvl1pPr>
            <a:lvl2pPr lvl="1" algn="r" rtl="0">
              <a:spcBef>
                <a:spcPts val="0"/>
              </a:spcBef>
              <a:spcAft>
                <a:spcPts val="0"/>
              </a:spcAft>
              <a:buClr>
                <a:schemeClr val="lt1"/>
              </a:buClr>
              <a:buSzPts val="4200"/>
              <a:buNone/>
              <a:defRPr sz="4549">
                <a:solidFill>
                  <a:schemeClr val="lt1"/>
                </a:solidFill>
              </a:defRPr>
            </a:lvl2pPr>
            <a:lvl3pPr lvl="2" algn="r" rtl="0">
              <a:spcBef>
                <a:spcPts val="0"/>
              </a:spcBef>
              <a:spcAft>
                <a:spcPts val="0"/>
              </a:spcAft>
              <a:buClr>
                <a:schemeClr val="lt1"/>
              </a:buClr>
              <a:buSzPts val="4200"/>
              <a:buNone/>
              <a:defRPr sz="4549">
                <a:solidFill>
                  <a:schemeClr val="lt1"/>
                </a:solidFill>
              </a:defRPr>
            </a:lvl3pPr>
            <a:lvl4pPr lvl="3" algn="r" rtl="0">
              <a:spcBef>
                <a:spcPts val="0"/>
              </a:spcBef>
              <a:spcAft>
                <a:spcPts val="0"/>
              </a:spcAft>
              <a:buClr>
                <a:schemeClr val="lt1"/>
              </a:buClr>
              <a:buSzPts val="4200"/>
              <a:buNone/>
              <a:defRPr sz="4549">
                <a:solidFill>
                  <a:schemeClr val="lt1"/>
                </a:solidFill>
              </a:defRPr>
            </a:lvl4pPr>
            <a:lvl5pPr lvl="4" algn="r" rtl="0">
              <a:spcBef>
                <a:spcPts val="0"/>
              </a:spcBef>
              <a:spcAft>
                <a:spcPts val="0"/>
              </a:spcAft>
              <a:buClr>
                <a:schemeClr val="lt1"/>
              </a:buClr>
              <a:buSzPts val="4200"/>
              <a:buNone/>
              <a:defRPr sz="4549">
                <a:solidFill>
                  <a:schemeClr val="lt1"/>
                </a:solidFill>
              </a:defRPr>
            </a:lvl5pPr>
            <a:lvl6pPr lvl="5" algn="r" rtl="0">
              <a:spcBef>
                <a:spcPts val="0"/>
              </a:spcBef>
              <a:spcAft>
                <a:spcPts val="0"/>
              </a:spcAft>
              <a:buClr>
                <a:schemeClr val="lt1"/>
              </a:buClr>
              <a:buSzPts val="4200"/>
              <a:buNone/>
              <a:defRPr sz="4549">
                <a:solidFill>
                  <a:schemeClr val="lt1"/>
                </a:solidFill>
              </a:defRPr>
            </a:lvl6pPr>
            <a:lvl7pPr lvl="6" algn="r" rtl="0">
              <a:spcBef>
                <a:spcPts val="0"/>
              </a:spcBef>
              <a:spcAft>
                <a:spcPts val="0"/>
              </a:spcAft>
              <a:buClr>
                <a:schemeClr val="lt1"/>
              </a:buClr>
              <a:buSzPts val="4200"/>
              <a:buNone/>
              <a:defRPr sz="4549">
                <a:solidFill>
                  <a:schemeClr val="lt1"/>
                </a:solidFill>
              </a:defRPr>
            </a:lvl7pPr>
            <a:lvl8pPr lvl="7" algn="r" rtl="0">
              <a:spcBef>
                <a:spcPts val="0"/>
              </a:spcBef>
              <a:spcAft>
                <a:spcPts val="0"/>
              </a:spcAft>
              <a:buClr>
                <a:schemeClr val="lt1"/>
              </a:buClr>
              <a:buSzPts val="4200"/>
              <a:buNone/>
              <a:defRPr sz="4549">
                <a:solidFill>
                  <a:schemeClr val="lt1"/>
                </a:solidFill>
              </a:defRPr>
            </a:lvl8pPr>
            <a:lvl9pPr lvl="8" algn="r"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449293" y="4456235"/>
            <a:ext cx="2953953"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733">
                <a:solidFill>
                  <a:schemeClr val="lt1"/>
                </a:solidFill>
              </a:defRPr>
            </a:lvl1pPr>
            <a:lvl2pPr lvl="1" algn="r" rtl="0">
              <a:lnSpc>
                <a:spcPct val="100000"/>
              </a:lnSpc>
              <a:spcBef>
                <a:spcPts val="0"/>
              </a:spcBef>
              <a:spcAft>
                <a:spcPts val="0"/>
              </a:spcAft>
              <a:buClr>
                <a:schemeClr val="lt1"/>
              </a:buClr>
              <a:buSzPts val="1600"/>
              <a:buNone/>
              <a:defRPr sz="1733">
                <a:solidFill>
                  <a:schemeClr val="lt1"/>
                </a:solidFill>
              </a:defRPr>
            </a:lvl2pPr>
            <a:lvl3pPr lvl="2" algn="r" rtl="0">
              <a:lnSpc>
                <a:spcPct val="100000"/>
              </a:lnSpc>
              <a:spcBef>
                <a:spcPts val="0"/>
              </a:spcBef>
              <a:spcAft>
                <a:spcPts val="0"/>
              </a:spcAft>
              <a:buClr>
                <a:schemeClr val="lt1"/>
              </a:buClr>
              <a:buSzPts val="1600"/>
              <a:buNone/>
              <a:defRPr sz="1733">
                <a:solidFill>
                  <a:schemeClr val="lt1"/>
                </a:solidFill>
              </a:defRPr>
            </a:lvl3pPr>
            <a:lvl4pPr lvl="3" algn="r" rtl="0">
              <a:lnSpc>
                <a:spcPct val="100000"/>
              </a:lnSpc>
              <a:spcBef>
                <a:spcPts val="0"/>
              </a:spcBef>
              <a:spcAft>
                <a:spcPts val="0"/>
              </a:spcAft>
              <a:buClr>
                <a:schemeClr val="lt1"/>
              </a:buClr>
              <a:buSzPts val="1600"/>
              <a:buNone/>
              <a:defRPr sz="1733">
                <a:solidFill>
                  <a:schemeClr val="lt1"/>
                </a:solidFill>
              </a:defRPr>
            </a:lvl4pPr>
            <a:lvl5pPr lvl="4" algn="r" rtl="0">
              <a:lnSpc>
                <a:spcPct val="100000"/>
              </a:lnSpc>
              <a:spcBef>
                <a:spcPts val="0"/>
              </a:spcBef>
              <a:spcAft>
                <a:spcPts val="0"/>
              </a:spcAft>
              <a:buClr>
                <a:schemeClr val="lt1"/>
              </a:buClr>
              <a:buSzPts val="1600"/>
              <a:buNone/>
              <a:defRPr sz="1733">
                <a:solidFill>
                  <a:schemeClr val="lt1"/>
                </a:solidFill>
              </a:defRPr>
            </a:lvl5pPr>
            <a:lvl6pPr lvl="5" algn="r" rtl="0">
              <a:lnSpc>
                <a:spcPct val="100000"/>
              </a:lnSpc>
              <a:spcBef>
                <a:spcPts val="0"/>
              </a:spcBef>
              <a:spcAft>
                <a:spcPts val="0"/>
              </a:spcAft>
              <a:buClr>
                <a:schemeClr val="lt1"/>
              </a:buClr>
              <a:buSzPts val="1600"/>
              <a:buNone/>
              <a:defRPr sz="1733">
                <a:solidFill>
                  <a:schemeClr val="lt1"/>
                </a:solidFill>
              </a:defRPr>
            </a:lvl6pPr>
            <a:lvl7pPr lvl="6" algn="r" rtl="0">
              <a:lnSpc>
                <a:spcPct val="100000"/>
              </a:lnSpc>
              <a:spcBef>
                <a:spcPts val="0"/>
              </a:spcBef>
              <a:spcAft>
                <a:spcPts val="0"/>
              </a:spcAft>
              <a:buClr>
                <a:schemeClr val="lt1"/>
              </a:buClr>
              <a:buSzPts val="1600"/>
              <a:buNone/>
              <a:defRPr sz="1733">
                <a:solidFill>
                  <a:schemeClr val="lt1"/>
                </a:solidFill>
              </a:defRPr>
            </a:lvl7pPr>
            <a:lvl8pPr lvl="7" algn="r" rtl="0">
              <a:lnSpc>
                <a:spcPct val="100000"/>
              </a:lnSpc>
              <a:spcBef>
                <a:spcPts val="0"/>
              </a:spcBef>
              <a:spcAft>
                <a:spcPts val="0"/>
              </a:spcAft>
              <a:buClr>
                <a:schemeClr val="lt1"/>
              </a:buClr>
              <a:buSzPts val="1600"/>
              <a:buNone/>
              <a:defRPr sz="1733">
                <a:solidFill>
                  <a:schemeClr val="lt1"/>
                </a:solidFill>
              </a:defRPr>
            </a:lvl8pPr>
            <a:lvl9pPr lvl="8" algn="r" rtl="0">
              <a:lnSpc>
                <a:spcPct val="100000"/>
              </a:lnSpc>
              <a:spcBef>
                <a:spcPts val="0"/>
              </a:spcBef>
              <a:spcAft>
                <a:spcPts val="0"/>
              </a:spcAft>
              <a:buClr>
                <a:schemeClr val="lt1"/>
              </a:buClr>
              <a:buSzPts val="1600"/>
              <a:buNone/>
              <a:defRPr sz="1733">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5499580" y="3146433"/>
            <a:ext cx="2953953"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516">
                <a:solidFill>
                  <a:schemeClr val="lt1"/>
                </a:solidFill>
              </a:defRPr>
            </a:lvl1pPr>
            <a:lvl2pPr lvl="1" rtl="0">
              <a:spcBef>
                <a:spcPts val="0"/>
              </a:spcBef>
              <a:spcAft>
                <a:spcPts val="0"/>
              </a:spcAft>
              <a:buClr>
                <a:schemeClr val="lt1"/>
              </a:buClr>
              <a:buSzPts val="4200"/>
              <a:buNone/>
              <a:defRPr sz="4549">
                <a:solidFill>
                  <a:schemeClr val="lt1"/>
                </a:solidFill>
              </a:defRPr>
            </a:lvl2pPr>
            <a:lvl3pPr lvl="2" rtl="0">
              <a:spcBef>
                <a:spcPts val="0"/>
              </a:spcBef>
              <a:spcAft>
                <a:spcPts val="0"/>
              </a:spcAft>
              <a:buClr>
                <a:schemeClr val="lt1"/>
              </a:buClr>
              <a:buSzPts val="4200"/>
              <a:buNone/>
              <a:defRPr sz="4549">
                <a:solidFill>
                  <a:schemeClr val="lt1"/>
                </a:solidFill>
              </a:defRPr>
            </a:lvl3pPr>
            <a:lvl4pPr lvl="3" rtl="0">
              <a:spcBef>
                <a:spcPts val="0"/>
              </a:spcBef>
              <a:spcAft>
                <a:spcPts val="0"/>
              </a:spcAft>
              <a:buClr>
                <a:schemeClr val="lt1"/>
              </a:buClr>
              <a:buSzPts val="4200"/>
              <a:buNone/>
              <a:defRPr sz="4549">
                <a:solidFill>
                  <a:schemeClr val="lt1"/>
                </a:solidFill>
              </a:defRPr>
            </a:lvl4pPr>
            <a:lvl5pPr lvl="4" rtl="0">
              <a:spcBef>
                <a:spcPts val="0"/>
              </a:spcBef>
              <a:spcAft>
                <a:spcPts val="0"/>
              </a:spcAft>
              <a:buClr>
                <a:schemeClr val="lt1"/>
              </a:buClr>
              <a:buSzPts val="4200"/>
              <a:buNone/>
              <a:defRPr sz="4549">
                <a:solidFill>
                  <a:schemeClr val="lt1"/>
                </a:solidFill>
              </a:defRPr>
            </a:lvl5pPr>
            <a:lvl6pPr lvl="5" rtl="0">
              <a:spcBef>
                <a:spcPts val="0"/>
              </a:spcBef>
              <a:spcAft>
                <a:spcPts val="0"/>
              </a:spcAft>
              <a:buClr>
                <a:schemeClr val="lt1"/>
              </a:buClr>
              <a:buSzPts val="4200"/>
              <a:buNone/>
              <a:defRPr sz="4549">
                <a:solidFill>
                  <a:schemeClr val="lt1"/>
                </a:solidFill>
              </a:defRPr>
            </a:lvl6pPr>
            <a:lvl7pPr lvl="6" rtl="0">
              <a:spcBef>
                <a:spcPts val="0"/>
              </a:spcBef>
              <a:spcAft>
                <a:spcPts val="0"/>
              </a:spcAft>
              <a:buClr>
                <a:schemeClr val="lt1"/>
              </a:buClr>
              <a:buSzPts val="4200"/>
              <a:buNone/>
              <a:defRPr sz="4549">
                <a:solidFill>
                  <a:schemeClr val="lt1"/>
                </a:solidFill>
              </a:defRPr>
            </a:lvl7pPr>
            <a:lvl8pPr lvl="7" rtl="0">
              <a:spcBef>
                <a:spcPts val="0"/>
              </a:spcBef>
              <a:spcAft>
                <a:spcPts val="0"/>
              </a:spcAft>
              <a:buClr>
                <a:schemeClr val="lt1"/>
              </a:buClr>
              <a:buSzPts val="4200"/>
              <a:buNone/>
              <a:defRPr sz="4549">
                <a:solidFill>
                  <a:schemeClr val="lt1"/>
                </a:solidFill>
              </a:defRPr>
            </a:lvl8pPr>
            <a:lvl9pPr lvl="8"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5499580" y="2284068"/>
            <a:ext cx="2953953"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733">
                <a:solidFill>
                  <a:schemeClr val="lt1"/>
                </a:solidFill>
              </a:defRPr>
            </a:lvl1pPr>
            <a:lvl2pPr lvl="1" rtl="0">
              <a:lnSpc>
                <a:spcPct val="100000"/>
              </a:lnSpc>
              <a:spcBef>
                <a:spcPts val="0"/>
              </a:spcBef>
              <a:spcAft>
                <a:spcPts val="0"/>
              </a:spcAft>
              <a:buClr>
                <a:schemeClr val="lt1"/>
              </a:buClr>
              <a:buSzPts val="1600"/>
              <a:buNone/>
              <a:defRPr sz="1733">
                <a:solidFill>
                  <a:schemeClr val="lt1"/>
                </a:solidFill>
              </a:defRPr>
            </a:lvl2pPr>
            <a:lvl3pPr lvl="2" rtl="0">
              <a:lnSpc>
                <a:spcPct val="100000"/>
              </a:lnSpc>
              <a:spcBef>
                <a:spcPts val="0"/>
              </a:spcBef>
              <a:spcAft>
                <a:spcPts val="0"/>
              </a:spcAft>
              <a:buClr>
                <a:schemeClr val="lt1"/>
              </a:buClr>
              <a:buSzPts val="1600"/>
              <a:buNone/>
              <a:defRPr sz="1733">
                <a:solidFill>
                  <a:schemeClr val="lt1"/>
                </a:solidFill>
              </a:defRPr>
            </a:lvl3pPr>
            <a:lvl4pPr lvl="3" rtl="0">
              <a:lnSpc>
                <a:spcPct val="100000"/>
              </a:lnSpc>
              <a:spcBef>
                <a:spcPts val="0"/>
              </a:spcBef>
              <a:spcAft>
                <a:spcPts val="0"/>
              </a:spcAft>
              <a:buClr>
                <a:schemeClr val="lt1"/>
              </a:buClr>
              <a:buSzPts val="1600"/>
              <a:buNone/>
              <a:defRPr sz="1733">
                <a:solidFill>
                  <a:schemeClr val="lt1"/>
                </a:solidFill>
              </a:defRPr>
            </a:lvl4pPr>
            <a:lvl5pPr lvl="4" rtl="0">
              <a:lnSpc>
                <a:spcPct val="100000"/>
              </a:lnSpc>
              <a:spcBef>
                <a:spcPts val="0"/>
              </a:spcBef>
              <a:spcAft>
                <a:spcPts val="0"/>
              </a:spcAft>
              <a:buClr>
                <a:schemeClr val="lt1"/>
              </a:buClr>
              <a:buSzPts val="1600"/>
              <a:buNone/>
              <a:defRPr sz="1733">
                <a:solidFill>
                  <a:schemeClr val="lt1"/>
                </a:solidFill>
              </a:defRPr>
            </a:lvl5pPr>
            <a:lvl6pPr lvl="5" rtl="0">
              <a:lnSpc>
                <a:spcPct val="100000"/>
              </a:lnSpc>
              <a:spcBef>
                <a:spcPts val="0"/>
              </a:spcBef>
              <a:spcAft>
                <a:spcPts val="0"/>
              </a:spcAft>
              <a:buClr>
                <a:schemeClr val="lt1"/>
              </a:buClr>
              <a:buSzPts val="1600"/>
              <a:buNone/>
              <a:defRPr sz="1733">
                <a:solidFill>
                  <a:schemeClr val="lt1"/>
                </a:solidFill>
              </a:defRPr>
            </a:lvl6pPr>
            <a:lvl7pPr lvl="6" rtl="0">
              <a:lnSpc>
                <a:spcPct val="100000"/>
              </a:lnSpc>
              <a:spcBef>
                <a:spcPts val="0"/>
              </a:spcBef>
              <a:spcAft>
                <a:spcPts val="0"/>
              </a:spcAft>
              <a:buClr>
                <a:schemeClr val="lt1"/>
              </a:buClr>
              <a:buSzPts val="1600"/>
              <a:buNone/>
              <a:defRPr sz="1733">
                <a:solidFill>
                  <a:schemeClr val="lt1"/>
                </a:solidFill>
              </a:defRPr>
            </a:lvl7pPr>
            <a:lvl8pPr lvl="7" rtl="0">
              <a:lnSpc>
                <a:spcPct val="100000"/>
              </a:lnSpc>
              <a:spcBef>
                <a:spcPts val="0"/>
              </a:spcBef>
              <a:spcAft>
                <a:spcPts val="0"/>
              </a:spcAft>
              <a:buClr>
                <a:schemeClr val="lt1"/>
              </a:buClr>
              <a:buSzPts val="1600"/>
              <a:buNone/>
              <a:defRPr sz="1733">
                <a:solidFill>
                  <a:schemeClr val="lt1"/>
                </a:solidFill>
              </a:defRPr>
            </a:lvl8pPr>
            <a:lvl9pPr lvl="8" rtl="0">
              <a:lnSpc>
                <a:spcPct val="100000"/>
              </a:lnSpc>
              <a:spcBef>
                <a:spcPts val="0"/>
              </a:spcBef>
              <a:spcAft>
                <a:spcPts val="0"/>
              </a:spcAft>
              <a:buClr>
                <a:schemeClr val="lt1"/>
              </a:buClr>
              <a:buSzPts val="1600"/>
              <a:buNone/>
              <a:defRPr sz="1733">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5499580" y="5318600"/>
            <a:ext cx="2953953"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516">
                <a:solidFill>
                  <a:schemeClr val="lt1"/>
                </a:solidFill>
              </a:defRPr>
            </a:lvl1pPr>
            <a:lvl2pPr lvl="1" rtl="0">
              <a:spcBef>
                <a:spcPts val="0"/>
              </a:spcBef>
              <a:spcAft>
                <a:spcPts val="0"/>
              </a:spcAft>
              <a:buClr>
                <a:schemeClr val="lt1"/>
              </a:buClr>
              <a:buSzPts val="4200"/>
              <a:buNone/>
              <a:defRPr sz="4549">
                <a:solidFill>
                  <a:schemeClr val="lt1"/>
                </a:solidFill>
              </a:defRPr>
            </a:lvl2pPr>
            <a:lvl3pPr lvl="2" rtl="0">
              <a:spcBef>
                <a:spcPts val="0"/>
              </a:spcBef>
              <a:spcAft>
                <a:spcPts val="0"/>
              </a:spcAft>
              <a:buClr>
                <a:schemeClr val="lt1"/>
              </a:buClr>
              <a:buSzPts val="4200"/>
              <a:buNone/>
              <a:defRPr sz="4549">
                <a:solidFill>
                  <a:schemeClr val="lt1"/>
                </a:solidFill>
              </a:defRPr>
            </a:lvl3pPr>
            <a:lvl4pPr lvl="3" rtl="0">
              <a:spcBef>
                <a:spcPts val="0"/>
              </a:spcBef>
              <a:spcAft>
                <a:spcPts val="0"/>
              </a:spcAft>
              <a:buClr>
                <a:schemeClr val="lt1"/>
              </a:buClr>
              <a:buSzPts val="4200"/>
              <a:buNone/>
              <a:defRPr sz="4549">
                <a:solidFill>
                  <a:schemeClr val="lt1"/>
                </a:solidFill>
              </a:defRPr>
            </a:lvl4pPr>
            <a:lvl5pPr lvl="4" rtl="0">
              <a:spcBef>
                <a:spcPts val="0"/>
              </a:spcBef>
              <a:spcAft>
                <a:spcPts val="0"/>
              </a:spcAft>
              <a:buClr>
                <a:schemeClr val="lt1"/>
              </a:buClr>
              <a:buSzPts val="4200"/>
              <a:buNone/>
              <a:defRPr sz="4549">
                <a:solidFill>
                  <a:schemeClr val="lt1"/>
                </a:solidFill>
              </a:defRPr>
            </a:lvl5pPr>
            <a:lvl6pPr lvl="5" rtl="0">
              <a:spcBef>
                <a:spcPts val="0"/>
              </a:spcBef>
              <a:spcAft>
                <a:spcPts val="0"/>
              </a:spcAft>
              <a:buClr>
                <a:schemeClr val="lt1"/>
              </a:buClr>
              <a:buSzPts val="4200"/>
              <a:buNone/>
              <a:defRPr sz="4549">
                <a:solidFill>
                  <a:schemeClr val="lt1"/>
                </a:solidFill>
              </a:defRPr>
            </a:lvl6pPr>
            <a:lvl7pPr lvl="6" rtl="0">
              <a:spcBef>
                <a:spcPts val="0"/>
              </a:spcBef>
              <a:spcAft>
                <a:spcPts val="0"/>
              </a:spcAft>
              <a:buClr>
                <a:schemeClr val="lt1"/>
              </a:buClr>
              <a:buSzPts val="4200"/>
              <a:buNone/>
              <a:defRPr sz="4549">
                <a:solidFill>
                  <a:schemeClr val="lt1"/>
                </a:solidFill>
              </a:defRPr>
            </a:lvl7pPr>
            <a:lvl8pPr lvl="7" rtl="0">
              <a:spcBef>
                <a:spcPts val="0"/>
              </a:spcBef>
              <a:spcAft>
                <a:spcPts val="0"/>
              </a:spcAft>
              <a:buClr>
                <a:schemeClr val="lt1"/>
              </a:buClr>
              <a:buSzPts val="4200"/>
              <a:buNone/>
              <a:defRPr sz="4549">
                <a:solidFill>
                  <a:schemeClr val="lt1"/>
                </a:solidFill>
              </a:defRPr>
            </a:lvl8pPr>
            <a:lvl9pPr lvl="8" rtl="0">
              <a:spcBef>
                <a:spcPts val="0"/>
              </a:spcBef>
              <a:spcAft>
                <a:spcPts val="0"/>
              </a:spcAft>
              <a:buClr>
                <a:schemeClr val="lt1"/>
              </a:buClr>
              <a:buSzPts val="4200"/>
              <a:buNone/>
              <a:defRPr sz="4549">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5499580" y="4456235"/>
            <a:ext cx="2953953"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733">
                <a:solidFill>
                  <a:schemeClr val="lt1"/>
                </a:solidFill>
              </a:defRPr>
            </a:lvl1pPr>
            <a:lvl2pPr lvl="1" rtl="0">
              <a:lnSpc>
                <a:spcPct val="100000"/>
              </a:lnSpc>
              <a:spcBef>
                <a:spcPts val="0"/>
              </a:spcBef>
              <a:spcAft>
                <a:spcPts val="0"/>
              </a:spcAft>
              <a:buClr>
                <a:schemeClr val="lt1"/>
              </a:buClr>
              <a:buSzPts val="1600"/>
              <a:buNone/>
              <a:defRPr sz="1733">
                <a:solidFill>
                  <a:schemeClr val="lt1"/>
                </a:solidFill>
              </a:defRPr>
            </a:lvl2pPr>
            <a:lvl3pPr lvl="2" rtl="0">
              <a:lnSpc>
                <a:spcPct val="100000"/>
              </a:lnSpc>
              <a:spcBef>
                <a:spcPts val="0"/>
              </a:spcBef>
              <a:spcAft>
                <a:spcPts val="0"/>
              </a:spcAft>
              <a:buClr>
                <a:schemeClr val="lt1"/>
              </a:buClr>
              <a:buSzPts val="1600"/>
              <a:buNone/>
              <a:defRPr sz="1733">
                <a:solidFill>
                  <a:schemeClr val="lt1"/>
                </a:solidFill>
              </a:defRPr>
            </a:lvl3pPr>
            <a:lvl4pPr lvl="3" rtl="0">
              <a:lnSpc>
                <a:spcPct val="100000"/>
              </a:lnSpc>
              <a:spcBef>
                <a:spcPts val="0"/>
              </a:spcBef>
              <a:spcAft>
                <a:spcPts val="0"/>
              </a:spcAft>
              <a:buClr>
                <a:schemeClr val="lt1"/>
              </a:buClr>
              <a:buSzPts val="1600"/>
              <a:buNone/>
              <a:defRPr sz="1733">
                <a:solidFill>
                  <a:schemeClr val="lt1"/>
                </a:solidFill>
              </a:defRPr>
            </a:lvl4pPr>
            <a:lvl5pPr lvl="4" rtl="0">
              <a:lnSpc>
                <a:spcPct val="100000"/>
              </a:lnSpc>
              <a:spcBef>
                <a:spcPts val="0"/>
              </a:spcBef>
              <a:spcAft>
                <a:spcPts val="0"/>
              </a:spcAft>
              <a:buClr>
                <a:schemeClr val="lt1"/>
              </a:buClr>
              <a:buSzPts val="1600"/>
              <a:buNone/>
              <a:defRPr sz="1733">
                <a:solidFill>
                  <a:schemeClr val="lt1"/>
                </a:solidFill>
              </a:defRPr>
            </a:lvl5pPr>
            <a:lvl6pPr lvl="5" rtl="0">
              <a:lnSpc>
                <a:spcPct val="100000"/>
              </a:lnSpc>
              <a:spcBef>
                <a:spcPts val="0"/>
              </a:spcBef>
              <a:spcAft>
                <a:spcPts val="0"/>
              </a:spcAft>
              <a:buClr>
                <a:schemeClr val="lt1"/>
              </a:buClr>
              <a:buSzPts val="1600"/>
              <a:buNone/>
              <a:defRPr sz="1733">
                <a:solidFill>
                  <a:schemeClr val="lt1"/>
                </a:solidFill>
              </a:defRPr>
            </a:lvl6pPr>
            <a:lvl7pPr lvl="6" rtl="0">
              <a:lnSpc>
                <a:spcPct val="100000"/>
              </a:lnSpc>
              <a:spcBef>
                <a:spcPts val="0"/>
              </a:spcBef>
              <a:spcAft>
                <a:spcPts val="0"/>
              </a:spcAft>
              <a:buClr>
                <a:schemeClr val="lt1"/>
              </a:buClr>
              <a:buSzPts val="1600"/>
              <a:buNone/>
              <a:defRPr sz="1733">
                <a:solidFill>
                  <a:schemeClr val="lt1"/>
                </a:solidFill>
              </a:defRPr>
            </a:lvl7pPr>
            <a:lvl8pPr lvl="7" rtl="0">
              <a:lnSpc>
                <a:spcPct val="100000"/>
              </a:lnSpc>
              <a:spcBef>
                <a:spcPts val="0"/>
              </a:spcBef>
              <a:spcAft>
                <a:spcPts val="0"/>
              </a:spcAft>
              <a:buClr>
                <a:schemeClr val="lt1"/>
              </a:buClr>
              <a:buSzPts val="1600"/>
              <a:buNone/>
              <a:defRPr sz="1733">
                <a:solidFill>
                  <a:schemeClr val="lt1"/>
                </a:solidFill>
              </a:defRPr>
            </a:lvl8pPr>
            <a:lvl9pPr lvl="8" rtl="0">
              <a:lnSpc>
                <a:spcPct val="100000"/>
              </a:lnSpc>
              <a:spcBef>
                <a:spcPts val="0"/>
              </a:spcBef>
              <a:spcAft>
                <a:spcPts val="0"/>
              </a:spcAft>
              <a:buClr>
                <a:schemeClr val="lt1"/>
              </a:buClr>
              <a:buSzPts val="1600"/>
              <a:buNone/>
              <a:defRPr sz="17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611677563"/>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6299785" y="3247900"/>
            <a:ext cx="2768437"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949">
                <a:solidFill>
                  <a:schemeClr val="lt1"/>
                </a:solidFill>
              </a:defRPr>
            </a:lvl2pPr>
            <a:lvl3pPr lvl="2" algn="ctr" rtl="0">
              <a:lnSpc>
                <a:spcPct val="100000"/>
              </a:lnSpc>
              <a:spcBef>
                <a:spcPts val="0"/>
              </a:spcBef>
              <a:spcAft>
                <a:spcPts val="0"/>
              </a:spcAft>
              <a:buClr>
                <a:schemeClr val="lt1"/>
              </a:buClr>
              <a:buSzPts val="1800"/>
              <a:buNone/>
              <a:defRPr sz="1949">
                <a:solidFill>
                  <a:schemeClr val="lt1"/>
                </a:solidFill>
              </a:defRPr>
            </a:lvl3pPr>
            <a:lvl4pPr lvl="3" algn="ctr" rtl="0">
              <a:lnSpc>
                <a:spcPct val="100000"/>
              </a:lnSpc>
              <a:spcBef>
                <a:spcPts val="0"/>
              </a:spcBef>
              <a:spcAft>
                <a:spcPts val="0"/>
              </a:spcAft>
              <a:buClr>
                <a:schemeClr val="lt1"/>
              </a:buClr>
              <a:buSzPts val="1800"/>
              <a:buNone/>
              <a:defRPr sz="1949">
                <a:solidFill>
                  <a:schemeClr val="lt1"/>
                </a:solidFill>
              </a:defRPr>
            </a:lvl4pPr>
            <a:lvl5pPr lvl="4" algn="ctr" rtl="0">
              <a:lnSpc>
                <a:spcPct val="100000"/>
              </a:lnSpc>
              <a:spcBef>
                <a:spcPts val="0"/>
              </a:spcBef>
              <a:spcAft>
                <a:spcPts val="0"/>
              </a:spcAft>
              <a:buClr>
                <a:schemeClr val="lt1"/>
              </a:buClr>
              <a:buSzPts val="1800"/>
              <a:buNone/>
              <a:defRPr sz="1949">
                <a:solidFill>
                  <a:schemeClr val="lt1"/>
                </a:solidFill>
              </a:defRPr>
            </a:lvl5pPr>
            <a:lvl6pPr lvl="5" algn="ctr" rtl="0">
              <a:lnSpc>
                <a:spcPct val="100000"/>
              </a:lnSpc>
              <a:spcBef>
                <a:spcPts val="0"/>
              </a:spcBef>
              <a:spcAft>
                <a:spcPts val="0"/>
              </a:spcAft>
              <a:buClr>
                <a:schemeClr val="lt1"/>
              </a:buClr>
              <a:buSzPts val="1800"/>
              <a:buNone/>
              <a:defRPr sz="1949">
                <a:solidFill>
                  <a:schemeClr val="lt1"/>
                </a:solidFill>
              </a:defRPr>
            </a:lvl6pPr>
            <a:lvl7pPr lvl="6" algn="ctr" rtl="0">
              <a:lnSpc>
                <a:spcPct val="100000"/>
              </a:lnSpc>
              <a:spcBef>
                <a:spcPts val="0"/>
              </a:spcBef>
              <a:spcAft>
                <a:spcPts val="0"/>
              </a:spcAft>
              <a:buClr>
                <a:schemeClr val="lt1"/>
              </a:buClr>
              <a:buSzPts val="1800"/>
              <a:buNone/>
              <a:defRPr sz="1949">
                <a:solidFill>
                  <a:schemeClr val="lt1"/>
                </a:solidFill>
              </a:defRPr>
            </a:lvl7pPr>
            <a:lvl8pPr lvl="7" algn="ctr" rtl="0">
              <a:lnSpc>
                <a:spcPct val="100000"/>
              </a:lnSpc>
              <a:spcBef>
                <a:spcPts val="0"/>
              </a:spcBef>
              <a:spcAft>
                <a:spcPts val="0"/>
              </a:spcAft>
              <a:buClr>
                <a:schemeClr val="lt1"/>
              </a:buClr>
              <a:buSzPts val="1800"/>
              <a:buNone/>
              <a:defRPr sz="1949">
                <a:solidFill>
                  <a:schemeClr val="lt1"/>
                </a:solidFill>
              </a:defRPr>
            </a:lvl8pPr>
            <a:lvl9pPr lvl="8" algn="ctr" rtl="0">
              <a:lnSpc>
                <a:spcPct val="100000"/>
              </a:lnSpc>
              <a:spcBef>
                <a:spcPts val="0"/>
              </a:spcBef>
              <a:spcAft>
                <a:spcPts val="0"/>
              </a:spcAft>
              <a:buClr>
                <a:schemeClr val="lt1"/>
              </a:buClr>
              <a:buSzPts val="1800"/>
              <a:buNone/>
              <a:defRPr sz="1949">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170051473"/>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1016383" y="3247900"/>
            <a:ext cx="2768437"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949">
                <a:solidFill>
                  <a:schemeClr val="lt1"/>
                </a:solidFill>
              </a:defRPr>
            </a:lvl2pPr>
            <a:lvl3pPr lvl="2" algn="ctr" rtl="0">
              <a:lnSpc>
                <a:spcPct val="100000"/>
              </a:lnSpc>
              <a:spcBef>
                <a:spcPts val="0"/>
              </a:spcBef>
              <a:spcAft>
                <a:spcPts val="0"/>
              </a:spcAft>
              <a:buClr>
                <a:schemeClr val="lt1"/>
              </a:buClr>
              <a:buSzPts val="1800"/>
              <a:buNone/>
              <a:defRPr sz="1949">
                <a:solidFill>
                  <a:schemeClr val="lt1"/>
                </a:solidFill>
              </a:defRPr>
            </a:lvl3pPr>
            <a:lvl4pPr lvl="3" algn="ctr" rtl="0">
              <a:lnSpc>
                <a:spcPct val="100000"/>
              </a:lnSpc>
              <a:spcBef>
                <a:spcPts val="0"/>
              </a:spcBef>
              <a:spcAft>
                <a:spcPts val="0"/>
              </a:spcAft>
              <a:buClr>
                <a:schemeClr val="lt1"/>
              </a:buClr>
              <a:buSzPts val="1800"/>
              <a:buNone/>
              <a:defRPr sz="1949">
                <a:solidFill>
                  <a:schemeClr val="lt1"/>
                </a:solidFill>
              </a:defRPr>
            </a:lvl4pPr>
            <a:lvl5pPr lvl="4" algn="ctr" rtl="0">
              <a:lnSpc>
                <a:spcPct val="100000"/>
              </a:lnSpc>
              <a:spcBef>
                <a:spcPts val="0"/>
              </a:spcBef>
              <a:spcAft>
                <a:spcPts val="0"/>
              </a:spcAft>
              <a:buClr>
                <a:schemeClr val="lt1"/>
              </a:buClr>
              <a:buSzPts val="1800"/>
              <a:buNone/>
              <a:defRPr sz="1949">
                <a:solidFill>
                  <a:schemeClr val="lt1"/>
                </a:solidFill>
              </a:defRPr>
            </a:lvl5pPr>
            <a:lvl6pPr lvl="5" algn="ctr" rtl="0">
              <a:lnSpc>
                <a:spcPct val="100000"/>
              </a:lnSpc>
              <a:spcBef>
                <a:spcPts val="0"/>
              </a:spcBef>
              <a:spcAft>
                <a:spcPts val="0"/>
              </a:spcAft>
              <a:buClr>
                <a:schemeClr val="lt1"/>
              </a:buClr>
              <a:buSzPts val="1800"/>
              <a:buNone/>
              <a:defRPr sz="1949">
                <a:solidFill>
                  <a:schemeClr val="lt1"/>
                </a:solidFill>
              </a:defRPr>
            </a:lvl6pPr>
            <a:lvl7pPr lvl="6" algn="ctr" rtl="0">
              <a:lnSpc>
                <a:spcPct val="100000"/>
              </a:lnSpc>
              <a:spcBef>
                <a:spcPts val="0"/>
              </a:spcBef>
              <a:spcAft>
                <a:spcPts val="0"/>
              </a:spcAft>
              <a:buClr>
                <a:schemeClr val="lt1"/>
              </a:buClr>
              <a:buSzPts val="1800"/>
              <a:buNone/>
              <a:defRPr sz="1949">
                <a:solidFill>
                  <a:schemeClr val="lt1"/>
                </a:solidFill>
              </a:defRPr>
            </a:lvl7pPr>
            <a:lvl8pPr lvl="7" algn="ctr" rtl="0">
              <a:lnSpc>
                <a:spcPct val="100000"/>
              </a:lnSpc>
              <a:spcBef>
                <a:spcPts val="0"/>
              </a:spcBef>
              <a:spcAft>
                <a:spcPts val="0"/>
              </a:spcAft>
              <a:buClr>
                <a:schemeClr val="lt1"/>
              </a:buClr>
              <a:buSzPts val="1800"/>
              <a:buNone/>
              <a:defRPr sz="1949">
                <a:solidFill>
                  <a:schemeClr val="lt1"/>
                </a:solidFill>
              </a:defRPr>
            </a:lvl8pPr>
            <a:lvl9pPr lvl="8" algn="ctr" rtl="0">
              <a:lnSpc>
                <a:spcPct val="100000"/>
              </a:lnSpc>
              <a:spcBef>
                <a:spcPts val="0"/>
              </a:spcBef>
              <a:spcAft>
                <a:spcPts val="0"/>
              </a:spcAft>
              <a:buClr>
                <a:schemeClr val="lt1"/>
              </a:buClr>
              <a:buSzPts val="1800"/>
              <a:buNone/>
              <a:defRPr sz="1949">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2626774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016382" y="593367"/>
            <a:ext cx="5013468"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599">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p:nvPr>
        </p:nvSpPr>
        <p:spPr>
          <a:xfrm>
            <a:off x="1016382" y="2212367"/>
            <a:ext cx="5356883" cy="3681200"/>
          </a:xfrm>
          <a:prstGeom prst="rect">
            <a:avLst/>
          </a:prstGeom>
        </p:spPr>
        <p:txBody>
          <a:bodyPr spcFirstLastPara="1" wrap="square" lIns="91425" tIns="91425" rIns="91425" bIns="91425" anchor="t" anchorCtr="0">
            <a:noAutofit/>
          </a:bodyPr>
          <a:lstStyle>
            <a:lvl1pPr marL="495148" lvl="0" indent="-343853">
              <a:spcBef>
                <a:spcPts val="0"/>
              </a:spcBef>
              <a:spcAft>
                <a:spcPts val="0"/>
              </a:spcAft>
              <a:buClr>
                <a:schemeClr val="lt1"/>
              </a:buClr>
              <a:buSzPts val="1400"/>
              <a:buChar char="●"/>
              <a:defRPr sz="1516">
                <a:solidFill>
                  <a:schemeClr val="lt1"/>
                </a:solidFill>
              </a:defRPr>
            </a:lvl1pPr>
            <a:lvl2pPr marL="990295" lvl="1" indent="-343853">
              <a:spcBef>
                <a:spcPts val="1733"/>
              </a:spcBef>
              <a:spcAft>
                <a:spcPts val="0"/>
              </a:spcAft>
              <a:buClr>
                <a:schemeClr val="lt1"/>
              </a:buClr>
              <a:buSzPts val="1400"/>
              <a:buChar char="○"/>
              <a:defRPr>
                <a:solidFill>
                  <a:schemeClr val="lt1"/>
                </a:solidFill>
              </a:defRPr>
            </a:lvl2pPr>
            <a:lvl3pPr marL="1485443" lvl="2" indent="-343853">
              <a:spcBef>
                <a:spcPts val="1733"/>
              </a:spcBef>
              <a:spcAft>
                <a:spcPts val="0"/>
              </a:spcAft>
              <a:buClr>
                <a:schemeClr val="lt1"/>
              </a:buClr>
              <a:buSzPts val="1400"/>
              <a:buChar char="■"/>
              <a:defRPr>
                <a:solidFill>
                  <a:schemeClr val="lt1"/>
                </a:solidFill>
              </a:defRPr>
            </a:lvl3pPr>
            <a:lvl4pPr marL="1980590" lvl="3" indent="-343853">
              <a:spcBef>
                <a:spcPts val="1733"/>
              </a:spcBef>
              <a:spcAft>
                <a:spcPts val="0"/>
              </a:spcAft>
              <a:buClr>
                <a:schemeClr val="lt1"/>
              </a:buClr>
              <a:buSzPts val="1400"/>
              <a:buChar char="●"/>
              <a:defRPr>
                <a:solidFill>
                  <a:schemeClr val="lt1"/>
                </a:solidFill>
              </a:defRPr>
            </a:lvl4pPr>
            <a:lvl5pPr marL="2475738" lvl="4" indent="-343853">
              <a:spcBef>
                <a:spcPts val="1733"/>
              </a:spcBef>
              <a:spcAft>
                <a:spcPts val="0"/>
              </a:spcAft>
              <a:buClr>
                <a:schemeClr val="lt1"/>
              </a:buClr>
              <a:buSzPts val="1400"/>
              <a:buChar char="○"/>
              <a:defRPr>
                <a:solidFill>
                  <a:schemeClr val="lt1"/>
                </a:solidFill>
              </a:defRPr>
            </a:lvl5pPr>
            <a:lvl6pPr marL="2970886" lvl="5" indent="-343853">
              <a:spcBef>
                <a:spcPts val="1733"/>
              </a:spcBef>
              <a:spcAft>
                <a:spcPts val="0"/>
              </a:spcAft>
              <a:buClr>
                <a:schemeClr val="lt1"/>
              </a:buClr>
              <a:buSzPts val="1400"/>
              <a:buChar char="■"/>
              <a:defRPr>
                <a:solidFill>
                  <a:schemeClr val="lt1"/>
                </a:solidFill>
              </a:defRPr>
            </a:lvl6pPr>
            <a:lvl7pPr marL="3466033" lvl="6" indent="-343853">
              <a:spcBef>
                <a:spcPts val="1733"/>
              </a:spcBef>
              <a:spcAft>
                <a:spcPts val="0"/>
              </a:spcAft>
              <a:buClr>
                <a:schemeClr val="lt1"/>
              </a:buClr>
              <a:buSzPts val="1400"/>
              <a:buChar char="●"/>
              <a:defRPr>
                <a:solidFill>
                  <a:schemeClr val="lt1"/>
                </a:solidFill>
              </a:defRPr>
            </a:lvl7pPr>
            <a:lvl8pPr marL="3961181" lvl="7" indent="-343853">
              <a:spcBef>
                <a:spcPts val="1733"/>
              </a:spcBef>
              <a:spcAft>
                <a:spcPts val="0"/>
              </a:spcAft>
              <a:buClr>
                <a:schemeClr val="lt1"/>
              </a:buClr>
              <a:buSzPts val="1400"/>
              <a:buChar char="○"/>
              <a:defRPr>
                <a:solidFill>
                  <a:schemeClr val="lt1"/>
                </a:solidFill>
              </a:defRPr>
            </a:lvl8pPr>
            <a:lvl9pPr marL="4456328" lvl="8" indent="-343853">
              <a:spcBef>
                <a:spcPts val="1733"/>
              </a:spcBef>
              <a:spcAft>
                <a:spcPts val="17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497881039"/>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016383" y="593367"/>
            <a:ext cx="6211683"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6299785" y="3247900"/>
            <a:ext cx="2768437"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949">
                <a:solidFill>
                  <a:schemeClr val="lt1"/>
                </a:solidFill>
              </a:defRPr>
            </a:lvl2pPr>
            <a:lvl3pPr lvl="2" algn="ctr" rtl="0">
              <a:lnSpc>
                <a:spcPct val="100000"/>
              </a:lnSpc>
              <a:spcBef>
                <a:spcPts val="0"/>
              </a:spcBef>
              <a:spcAft>
                <a:spcPts val="0"/>
              </a:spcAft>
              <a:buClr>
                <a:schemeClr val="lt1"/>
              </a:buClr>
              <a:buSzPts val="1800"/>
              <a:buNone/>
              <a:defRPr sz="1949">
                <a:solidFill>
                  <a:schemeClr val="lt1"/>
                </a:solidFill>
              </a:defRPr>
            </a:lvl3pPr>
            <a:lvl4pPr lvl="3" algn="ctr" rtl="0">
              <a:lnSpc>
                <a:spcPct val="100000"/>
              </a:lnSpc>
              <a:spcBef>
                <a:spcPts val="0"/>
              </a:spcBef>
              <a:spcAft>
                <a:spcPts val="0"/>
              </a:spcAft>
              <a:buClr>
                <a:schemeClr val="lt1"/>
              </a:buClr>
              <a:buSzPts val="1800"/>
              <a:buNone/>
              <a:defRPr sz="1949">
                <a:solidFill>
                  <a:schemeClr val="lt1"/>
                </a:solidFill>
              </a:defRPr>
            </a:lvl4pPr>
            <a:lvl5pPr lvl="4" algn="ctr" rtl="0">
              <a:lnSpc>
                <a:spcPct val="100000"/>
              </a:lnSpc>
              <a:spcBef>
                <a:spcPts val="0"/>
              </a:spcBef>
              <a:spcAft>
                <a:spcPts val="0"/>
              </a:spcAft>
              <a:buClr>
                <a:schemeClr val="lt1"/>
              </a:buClr>
              <a:buSzPts val="1800"/>
              <a:buNone/>
              <a:defRPr sz="1949">
                <a:solidFill>
                  <a:schemeClr val="lt1"/>
                </a:solidFill>
              </a:defRPr>
            </a:lvl5pPr>
            <a:lvl6pPr lvl="5" algn="ctr" rtl="0">
              <a:lnSpc>
                <a:spcPct val="100000"/>
              </a:lnSpc>
              <a:spcBef>
                <a:spcPts val="0"/>
              </a:spcBef>
              <a:spcAft>
                <a:spcPts val="0"/>
              </a:spcAft>
              <a:buClr>
                <a:schemeClr val="lt1"/>
              </a:buClr>
              <a:buSzPts val="1800"/>
              <a:buNone/>
              <a:defRPr sz="1949">
                <a:solidFill>
                  <a:schemeClr val="lt1"/>
                </a:solidFill>
              </a:defRPr>
            </a:lvl6pPr>
            <a:lvl7pPr lvl="6" algn="ctr" rtl="0">
              <a:lnSpc>
                <a:spcPct val="100000"/>
              </a:lnSpc>
              <a:spcBef>
                <a:spcPts val="0"/>
              </a:spcBef>
              <a:spcAft>
                <a:spcPts val="0"/>
              </a:spcAft>
              <a:buClr>
                <a:schemeClr val="lt1"/>
              </a:buClr>
              <a:buSzPts val="1800"/>
              <a:buNone/>
              <a:defRPr sz="1949">
                <a:solidFill>
                  <a:schemeClr val="lt1"/>
                </a:solidFill>
              </a:defRPr>
            </a:lvl7pPr>
            <a:lvl8pPr lvl="7" algn="ctr" rtl="0">
              <a:lnSpc>
                <a:spcPct val="100000"/>
              </a:lnSpc>
              <a:spcBef>
                <a:spcPts val="0"/>
              </a:spcBef>
              <a:spcAft>
                <a:spcPts val="0"/>
              </a:spcAft>
              <a:buClr>
                <a:schemeClr val="lt1"/>
              </a:buClr>
              <a:buSzPts val="1800"/>
              <a:buNone/>
              <a:defRPr sz="1949">
                <a:solidFill>
                  <a:schemeClr val="lt1"/>
                </a:solidFill>
              </a:defRPr>
            </a:lvl8pPr>
            <a:lvl9pPr lvl="8" algn="ctr" rtl="0">
              <a:lnSpc>
                <a:spcPct val="100000"/>
              </a:lnSpc>
              <a:spcBef>
                <a:spcPts val="0"/>
              </a:spcBef>
              <a:spcAft>
                <a:spcPts val="0"/>
              </a:spcAft>
              <a:buClr>
                <a:schemeClr val="lt1"/>
              </a:buClr>
              <a:buSzPts val="1800"/>
              <a:buNone/>
              <a:defRPr sz="1949">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52920550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233984" y="3256067"/>
            <a:ext cx="5434858"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3600"/>
              <a:buNone/>
              <a:defRPr sz="3899">
                <a:solidFill>
                  <a:schemeClr val="lt1"/>
                </a:solidFill>
              </a:defRPr>
            </a:lvl2pPr>
            <a:lvl3pPr lvl="2" rtl="0">
              <a:spcBef>
                <a:spcPts val="0"/>
              </a:spcBef>
              <a:spcAft>
                <a:spcPts val="0"/>
              </a:spcAft>
              <a:buClr>
                <a:schemeClr val="lt1"/>
              </a:buClr>
              <a:buSzPts val="3600"/>
              <a:buNone/>
              <a:defRPr sz="3899">
                <a:solidFill>
                  <a:schemeClr val="lt1"/>
                </a:solidFill>
              </a:defRPr>
            </a:lvl3pPr>
            <a:lvl4pPr lvl="3" rtl="0">
              <a:spcBef>
                <a:spcPts val="0"/>
              </a:spcBef>
              <a:spcAft>
                <a:spcPts val="0"/>
              </a:spcAft>
              <a:buClr>
                <a:schemeClr val="lt1"/>
              </a:buClr>
              <a:buSzPts val="3600"/>
              <a:buNone/>
              <a:defRPr sz="3899">
                <a:solidFill>
                  <a:schemeClr val="lt1"/>
                </a:solidFill>
              </a:defRPr>
            </a:lvl4pPr>
            <a:lvl5pPr lvl="4" rtl="0">
              <a:spcBef>
                <a:spcPts val="0"/>
              </a:spcBef>
              <a:spcAft>
                <a:spcPts val="0"/>
              </a:spcAft>
              <a:buClr>
                <a:schemeClr val="lt1"/>
              </a:buClr>
              <a:buSzPts val="3600"/>
              <a:buNone/>
              <a:defRPr sz="3899">
                <a:solidFill>
                  <a:schemeClr val="lt1"/>
                </a:solidFill>
              </a:defRPr>
            </a:lvl5pPr>
            <a:lvl6pPr lvl="5" rtl="0">
              <a:spcBef>
                <a:spcPts val="0"/>
              </a:spcBef>
              <a:spcAft>
                <a:spcPts val="0"/>
              </a:spcAft>
              <a:buClr>
                <a:schemeClr val="lt1"/>
              </a:buClr>
              <a:buSzPts val="3600"/>
              <a:buNone/>
              <a:defRPr sz="3899">
                <a:solidFill>
                  <a:schemeClr val="lt1"/>
                </a:solidFill>
              </a:defRPr>
            </a:lvl6pPr>
            <a:lvl7pPr lvl="6" rtl="0">
              <a:spcBef>
                <a:spcPts val="0"/>
              </a:spcBef>
              <a:spcAft>
                <a:spcPts val="0"/>
              </a:spcAft>
              <a:buClr>
                <a:schemeClr val="lt1"/>
              </a:buClr>
              <a:buSzPts val="3600"/>
              <a:buNone/>
              <a:defRPr sz="3899">
                <a:solidFill>
                  <a:schemeClr val="lt1"/>
                </a:solidFill>
              </a:defRPr>
            </a:lvl7pPr>
            <a:lvl8pPr lvl="7" rtl="0">
              <a:spcBef>
                <a:spcPts val="0"/>
              </a:spcBef>
              <a:spcAft>
                <a:spcPts val="0"/>
              </a:spcAft>
              <a:buClr>
                <a:schemeClr val="lt1"/>
              </a:buClr>
              <a:buSzPts val="3600"/>
              <a:buNone/>
              <a:defRPr sz="3899">
                <a:solidFill>
                  <a:schemeClr val="lt1"/>
                </a:solidFill>
              </a:defRPr>
            </a:lvl8pPr>
            <a:lvl9pPr lvl="8" rtl="0">
              <a:spcBef>
                <a:spcPts val="0"/>
              </a:spcBef>
              <a:spcAft>
                <a:spcPts val="0"/>
              </a:spcAft>
              <a:buClr>
                <a:schemeClr val="lt1"/>
              </a:buClr>
              <a:buSzPts val="3600"/>
              <a:buNone/>
              <a:defRPr sz="3899">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3136870" y="4521767"/>
            <a:ext cx="3629086"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516">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676549053"/>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001622" y="1013833"/>
            <a:ext cx="3323359"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899">
                <a:solidFill>
                  <a:schemeClr val="lt1"/>
                </a:solidFill>
              </a:defRPr>
            </a:lvl1pPr>
            <a:lvl2pPr lvl="1" rtl="0">
              <a:spcBef>
                <a:spcPts val="0"/>
              </a:spcBef>
              <a:spcAft>
                <a:spcPts val="0"/>
              </a:spcAft>
              <a:buClr>
                <a:schemeClr val="lt1"/>
              </a:buClr>
              <a:buSzPts val="3600"/>
              <a:buNone/>
              <a:defRPr sz="3899">
                <a:solidFill>
                  <a:schemeClr val="lt1"/>
                </a:solidFill>
              </a:defRPr>
            </a:lvl2pPr>
            <a:lvl3pPr lvl="2" rtl="0">
              <a:spcBef>
                <a:spcPts val="0"/>
              </a:spcBef>
              <a:spcAft>
                <a:spcPts val="0"/>
              </a:spcAft>
              <a:buClr>
                <a:schemeClr val="lt1"/>
              </a:buClr>
              <a:buSzPts val="3600"/>
              <a:buNone/>
              <a:defRPr sz="3899">
                <a:solidFill>
                  <a:schemeClr val="lt1"/>
                </a:solidFill>
              </a:defRPr>
            </a:lvl3pPr>
            <a:lvl4pPr lvl="3" rtl="0">
              <a:spcBef>
                <a:spcPts val="0"/>
              </a:spcBef>
              <a:spcAft>
                <a:spcPts val="0"/>
              </a:spcAft>
              <a:buClr>
                <a:schemeClr val="lt1"/>
              </a:buClr>
              <a:buSzPts val="3600"/>
              <a:buNone/>
              <a:defRPr sz="3899">
                <a:solidFill>
                  <a:schemeClr val="lt1"/>
                </a:solidFill>
              </a:defRPr>
            </a:lvl4pPr>
            <a:lvl5pPr lvl="4" rtl="0">
              <a:spcBef>
                <a:spcPts val="0"/>
              </a:spcBef>
              <a:spcAft>
                <a:spcPts val="0"/>
              </a:spcAft>
              <a:buClr>
                <a:schemeClr val="lt1"/>
              </a:buClr>
              <a:buSzPts val="3600"/>
              <a:buNone/>
              <a:defRPr sz="3899">
                <a:solidFill>
                  <a:schemeClr val="lt1"/>
                </a:solidFill>
              </a:defRPr>
            </a:lvl5pPr>
            <a:lvl6pPr lvl="5" rtl="0">
              <a:spcBef>
                <a:spcPts val="0"/>
              </a:spcBef>
              <a:spcAft>
                <a:spcPts val="0"/>
              </a:spcAft>
              <a:buClr>
                <a:schemeClr val="lt1"/>
              </a:buClr>
              <a:buSzPts val="3600"/>
              <a:buNone/>
              <a:defRPr sz="3899">
                <a:solidFill>
                  <a:schemeClr val="lt1"/>
                </a:solidFill>
              </a:defRPr>
            </a:lvl6pPr>
            <a:lvl7pPr lvl="6" rtl="0">
              <a:spcBef>
                <a:spcPts val="0"/>
              </a:spcBef>
              <a:spcAft>
                <a:spcPts val="0"/>
              </a:spcAft>
              <a:buClr>
                <a:schemeClr val="lt1"/>
              </a:buClr>
              <a:buSzPts val="3600"/>
              <a:buNone/>
              <a:defRPr sz="3899">
                <a:solidFill>
                  <a:schemeClr val="lt1"/>
                </a:solidFill>
              </a:defRPr>
            </a:lvl7pPr>
            <a:lvl8pPr lvl="7" rtl="0">
              <a:spcBef>
                <a:spcPts val="0"/>
              </a:spcBef>
              <a:spcAft>
                <a:spcPts val="0"/>
              </a:spcAft>
              <a:buClr>
                <a:schemeClr val="lt1"/>
              </a:buClr>
              <a:buSzPts val="3600"/>
              <a:buNone/>
              <a:defRPr sz="3899">
                <a:solidFill>
                  <a:schemeClr val="lt1"/>
                </a:solidFill>
              </a:defRPr>
            </a:lvl8pPr>
            <a:lvl9pPr lvl="8" rtl="0">
              <a:spcBef>
                <a:spcPts val="0"/>
              </a:spcBef>
              <a:spcAft>
                <a:spcPts val="0"/>
              </a:spcAft>
              <a:buClr>
                <a:schemeClr val="lt1"/>
              </a:buClr>
              <a:buSzPts val="3600"/>
              <a:buNone/>
              <a:defRPr sz="3899">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1001627" y="2245700"/>
            <a:ext cx="3579702"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516">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1001627" y="4760000"/>
            <a:ext cx="3579702" cy="889200"/>
          </a:xfrm>
          <a:prstGeom prst="rect">
            <a:avLst/>
          </a:prstGeom>
          <a:noFill/>
          <a:ln>
            <a:noFill/>
          </a:ln>
        </p:spPr>
        <p:txBody>
          <a:bodyPr spcFirstLastPara="1" wrap="square" lIns="99012" tIns="99012" rIns="99012" bIns="99012" anchor="t" anchorCtr="0">
            <a:noAutofit/>
          </a:bodyPr>
          <a:lstStyle/>
          <a:p>
            <a:pPr marL="0" lvl="0" indent="0" algn="l" rtl="0">
              <a:spcBef>
                <a:spcPts val="325"/>
              </a:spcBef>
              <a:spcAft>
                <a:spcPts val="0"/>
              </a:spcAft>
              <a:buNone/>
            </a:pPr>
            <a:r>
              <a:rPr lang="en" sz="1083">
                <a:solidFill>
                  <a:schemeClr val="accent1"/>
                </a:solidFill>
                <a:latin typeface="Montserrat Medium"/>
                <a:ea typeface="Montserrat Medium"/>
                <a:cs typeface="Montserrat Medium"/>
                <a:sym typeface="Montserrat Medium"/>
              </a:rPr>
              <a:t>CREDITS: This presentation template was created by </a:t>
            </a:r>
            <a:r>
              <a:rPr lang="en" sz="108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83">
                <a:solidFill>
                  <a:schemeClr val="accent1"/>
                </a:solidFill>
                <a:latin typeface="Montserrat Medium"/>
                <a:ea typeface="Montserrat Medium"/>
                <a:cs typeface="Montserrat Medium"/>
                <a:sym typeface="Montserrat Medium"/>
              </a:rPr>
              <a:t>, including icons by </a:t>
            </a:r>
            <a:r>
              <a:rPr lang="en" sz="108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83">
                <a:solidFill>
                  <a:schemeClr val="accent1"/>
                </a:solidFill>
                <a:latin typeface="Montserrat Medium"/>
                <a:ea typeface="Montserrat Medium"/>
                <a:cs typeface="Montserrat Medium"/>
                <a:sym typeface="Montserrat Medium"/>
              </a:rPr>
              <a:t>, and infographics &amp; images by </a:t>
            </a:r>
            <a:r>
              <a:rPr lang="en" sz="108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83">
                <a:solidFill>
                  <a:schemeClr val="accent1"/>
                </a:solidFill>
                <a:latin typeface="Montserrat Medium"/>
                <a:ea typeface="Montserrat Medium"/>
                <a:cs typeface="Montserrat Medium"/>
                <a:sym typeface="Montserrat Medium"/>
              </a:rPr>
              <a:t>. </a:t>
            </a:r>
            <a:endParaRPr sz="1083">
              <a:solidFill>
                <a:schemeClr val="accent1"/>
              </a:solidFill>
              <a:latin typeface="Montserrat Medium"/>
              <a:ea typeface="Montserrat Medium"/>
              <a:cs typeface="Montserrat Medium"/>
              <a:sym typeface="Montserrat Medium"/>
            </a:endParaRPr>
          </a:p>
          <a:p>
            <a:pPr marL="0" lvl="0" indent="0" algn="l" rtl="0">
              <a:spcBef>
                <a:spcPts val="325"/>
              </a:spcBef>
              <a:spcAft>
                <a:spcPts val="0"/>
              </a:spcAft>
              <a:buNone/>
            </a:pPr>
            <a:endParaRPr sz="108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700798469"/>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1016382" y="2212367"/>
            <a:ext cx="5356883" cy="3681200"/>
          </a:xfrm>
          <a:prstGeom prst="rect">
            <a:avLst/>
          </a:prstGeom>
        </p:spPr>
        <p:txBody>
          <a:bodyPr spcFirstLastPara="1" wrap="square" lIns="91425" tIns="91425" rIns="91425" bIns="91425" anchor="t" anchorCtr="0">
            <a:noAutofit/>
          </a:bodyPr>
          <a:lstStyle>
            <a:lvl1pPr marL="495148" lvl="0" indent="-343853" rtl="0">
              <a:spcBef>
                <a:spcPts val="0"/>
              </a:spcBef>
              <a:spcAft>
                <a:spcPts val="0"/>
              </a:spcAft>
              <a:buClr>
                <a:schemeClr val="lt1"/>
              </a:buClr>
              <a:buSzPts val="1400"/>
              <a:buChar char="●"/>
              <a:defRPr sz="1516">
                <a:solidFill>
                  <a:schemeClr val="lt1"/>
                </a:solidFill>
              </a:defRPr>
            </a:lvl1pPr>
            <a:lvl2pPr marL="990295" lvl="1" indent="-343853" rtl="0">
              <a:spcBef>
                <a:spcPts val="1733"/>
              </a:spcBef>
              <a:spcAft>
                <a:spcPts val="0"/>
              </a:spcAft>
              <a:buClr>
                <a:schemeClr val="lt1"/>
              </a:buClr>
              <a:buSzPts val="1400"/>
              <a:buChar char="○"/>
              <a:defRPr>
                <a:solidFill>
                  <a:schemeClr val="lt1"/>
                </a:solidFill>
              </a:defRPr>
            </a:lvl2pPr>
            <a:lvl3pPr marL="1485443" lvl="2" indent="-343853" rtl="0">
              <a:spcBef>
                <a:spcPts val="1733"/>
              </a:spcBef>
              <a:spcAft>
                <a:spcPts val="0"/>
              </a:spcAft>
              <a:buClr>
                <a:schemeClr val="lt1"/>
              </a:buClr>
              <a:buSzPts val="1400"/>
              <a:buChar char="■"/>
              <a:defRPr>
                <a:solidFill>
                  <a:schemeClr val="lt1"/>
                </a:solidFill>
              </a:defRPr>
            </a:lvl3pPr>
            <a:lvl4pPr marL="1980590" lvl="3" indent="-343853" rtl="0">
              <a:spcBef>
                <a:spcPts val="1733"/>
              </a:spcBef>
              <a:spcAft>
                <a:spcPts val="0"/>
              </a:spcAft>
              <a:buClr>
                <a:schemeClr val="lt1"/>
              </a:buClr>
              <a:buSzPts val="1400"/>
              <a:buChar char="●"/>
              <a:defRPr>
                <a:solidFill>
                  <a:schemeClr val="lt1"/>
                </a:solidFill>
              </a:defRPr>
            </a:lvl4pPr>
            <a:lvl5pPr marL="2475738" lvl="4" indent="-343853" rtl="0">
              <a:spcBef>
                <a:spcPts val="1733"/>
              </a:spcBef>
              <a:spcAft>
                <a:spcPts val="0"/>
              </a:spcAft>
              <a:buClr>
                <a:schemeClr val="lt1"/>
              </a:buClr>
              <a:buSzPts val="1400"/>
              <a:buChar char="○"/>
              <a:defRPr>
                <a:solidFill>
                  <a:schemeClr val="lt1"/>
                </a:solidFill>
              </a:defRPr>
            </a:lvl5pPr>
            <a:lvl6pPr marL="2970886" lvl="5" indent="-343853" rtl="0">
              <a:spcBef>
                <a:spcPts val="1733"/>
              </a:spcBef>
              <a:spcAft>
                <a:spcPts val="0"/>
              </a:spcAft>
              <a:buClr>
                <a:schemeClr val="lt1"/>
              </a:buClr>
              <a:buSzPts val="1400"/>
              <a:buChar char="■"/>
              <a:defRPr>
                <a:solidFill>
                  <a:schemeClr val="lt1"/>
                </a:solidFill>
              </a:defRPr>
            </a:lvl6pPr>
            <a:lvl7pPr marL="3466033" lvl="6" indent="-343853" rtl="0">
              <a:spcBef>
                <a:spcPts val="1733"/>
              </a:spcBef>
              <a:spcAft>
                <a:spcPts val="0"/>
              </a:spcAft>
              <a:buClr>
                <a:schemeClr val="lt1"/>
              </a:buClr>
              <a:buSzPts val="1400"/>
              <a:buChar char="●"/>
              <a:defRPr>
                <a:solidFill>
                  <a:schemeClr val="lt1"/>
                </a:solidFill>
              </a:defRPr>
            </a:lvl7pPr>
            <a:lvl8pPr marL="3961181" lvl="7" indent="-343853" rtl="0">
              <a:spcBef>
                <a:spcPts val="1733"/>
              </a:spcBef>
              <a:spcAft>
                <a:spcPts val="0"/>
              </a:spcAft>
              <a:buClr>
                <a:schemeClr val="lt1"/>
              </a:buClr>
              <a:buSzPts val="1400"/>
              <a:buChar char="○"/>
              <a:defRPr>
                <a:solidFill>
                  <a:schemeClr val="lt1"/>
                </a:solidFill>
              </a:defRPr>
            </a:lvl8pPr>
            <a:lvl9pPr marL="4456328" lvl="8" indent="-343853" rtl="0">
              <a:spcBef>
                <a:spcPts val="1733"/>
              </a:spcBef>
              <a:spcAft>
                <a:spcPts val="17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785475357"/>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5455570" y="2212367"/>
            <a:ext cx="3451368" cy="3681200"/>
          </a:xfrm>
          <a:prstGeom prst="rect">
            <a:avLst/>
          </a:prstGeom>
        </p:spPr>
        <p:txBody>
          <a:bodyPr spcFirstLastPara="1" wrap="square" lIns="91425" tIns="91425" rIns="91425" bIns="91425" anchor="t" anchorCtr="0">
            <a:noAutofit/>
          </a:bodyPr>
          <a:lstStyle>
            <a:lvl1pPr marL="495148" lvl="0" indent="-343853" rtl="0">
              <a:spcBef>
                <a:spcPts val="0"/>
              </a:spcBef>
              <a:spcAft>
                <a:spcPts val="0"/>
              </a:spcAft>
              <a:buClr>
                <a:schemeClr val="lt1"/>
              </a:buClr>
              <a:buSzPts val="1400"/>
              <a:buChar char="●"/>
              <a:defRPr sz="1516">
                <a:solidFill>
                  <a:schemeClr val="lt1"/>
                </a:solidFill>
              </a:defRPr>
            </a:lvl1pPr>
            <a:lvl2pPr marL="990295" lvl="1" indent="-343853" rtl="0">
              <a:spcBef>
                <a:spcPts val="1733"/>
              </a:spcBef>
              <a:spcAft>
                <a:spcPts val="0"/>
              </a:spcAft>
              <a:buClr>
                <a:schemeClr val="lt1"/>
              </a:buClr>
              <a:buSzPts val="1400"/>
              <a:buChar char="○"/>
              <a:defRPr>
                <a:solidFill>
                  <a:schemeClr val="lt1"/>
                </a:solidFill>
              </a:defRPr>
            </a:lvl2pPr>
            <a:lvl3pPr marL="1485443" lvl="2" indent="-343853" rtl="0">
              <a:spcBef>
                <a:spcPts val="1733"/>
              </a:spcBef>
              <a:spcAft>
                <a:spcPts val="0"/>
              </a:spcAft>
              <a:buClr>
                <a:schemeClr val="lt1"/>
              </a:buClr>
              <a:buSzPts val="1400"/>
              <a:buChar char="■"/>
              <a:defRPr>
                <a:solidFill>
                  <a:schemeClr val="lt1"/>
                </a:solidFill>
              </a:defRPr>
            </a:lvl3pPr>
            <a:lvl4pPr marL="1980590" lvl="3" indent="-343853" rtl="0">
              <a:spcBef>
                <a:spcPts val="1733"/>
              </a:spcBef>
              <a:spcAft>
                <a:spcPts val="0"/>
              </a:spcAft>
              <a:buClr>
                <a:schemeClr val="lt1"/>
              </a:buClr>
              <a:buSzPts val="1400"/>
              <a:buChar char="●"/>
              <a:defRPr>
                <a:solidFill>
                  <a:schemeClr val="lt1"/>
                </a:solidFill>
              </a:defRPr>
            </a:lvl4pPr>
            <a:lvl5pPr marL="2475738" lvl="4" indent="-343853" rtl="0">
              <a:spcBef>
                <a:spcPts val="1733"/>
              </a:spcBef>
              <a:spcAft>
                <a:spcPts val="0"/>
              </a:spcAft>
              <a:buClr>
                <a:schemeClr val="lt1"/>
              </a:buClr>
              <a:buSzPts val="1400"/>
              <a:buChar char="○"/>
              <a:defRPr>
                <a:solidFill>
                  <a:schemeClr val="lt1"/>
                </a:solidFill>
              </a:defRPr>
            </a:lvl5pPr>
            <a:lvl6pPr marL="2970886" lvl="5" indent="-343853" rtl="0">
              <a:spcBef>
                <a:spcPts val="1733"/>
              </a:spcBef>
              <a:spcAft>
                <a:spcPts val="0"/>
              </a:spcAft>
              <a:buClr>
                <a:schemeClr val="lt1"/>
              </a:buClr>
              <a:buSzPts val="1400"/>
              <a:buChar char="■"/>
              <a:defRPr>
                <a:solidFill>
                  <a:schemeClr val="lt1"/>
                </a:solidFill>
              </a:defRPr>
            </a:lvl6pPr>
            <a:lvl7pPr marL="3466033" lvl="6" indent="-343853" rtl="0">
              <a:spcBef>
                <a:spcPts val="1733"/>
              </a:spcBef>
              <a:spcAft>
                <a:spcPts val="0"/>
              </a:spcAft>
              <a:buClr>
                <a:schemeClr val="lt1"/>
              </a:buClr>
              <a:buSzPts val="1400"/>
              <a:buChar char="●"/>
              <a:defRPr>
                <a:solidFill>
                  <a:schemeClr val="lt1"/>
                </a:solidFill>
              </a:defRPr>
            </a:lvl7pPr>
            <a:lvl8pPr marL="3961181" lvl="7" indent="-343853" rtl="0">
              <a:spcBef>
                <a:spcPts val="1733"/>
              </a:spcBef>
              <a:spcAft>
                <a:spcPts val="0"/>
              </a:spcAft>
              <a:buClr>
                <a:schemeClr val="lt1"/>
              </a:buClr>
              <a:buSzPts val="1400"/>
              <a:buChar char="○"/>
              <a:defRPr>
                <a:solidFill>
                  <a:schemeClr val="lt1"/>
                </a:solidFill>
              </a:defRPr>
            </a:lvl8pPr>
            <a:lvl9pPr marL="4456328" lvl="8" indent="-343853" rtl="0">
              <a:spcBef>
                <a:spcPts val="1733"/>
              </a:spcBef>
              <a:spcAft>
                <a:spcPts val="17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874372685"/>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1734014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23330961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5027683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346969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10054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0" name="Google Shape;20;p5"/>
          <p:cNvSpPr txBox="1">
            <a:spLocks noGrp="1"/>
          </p:cNvSpPr>
          <p:nvPr>
            <p:ph type="body" idx="1"/>
          </p:nvPr>
        </p:nvSpPr>
        <p:spPr>
          <a:xfrm>
            <a:off x="1016383" y="2212367"/>
            <a:ext cx="3451368" cy="3681200"/>
          </a:xfrm>
          <a:prstGeom prst="rect">
            <a:avLst/>
          </a:prstGeom>
        </p:spPr>
        <p:txBody>
          <a:bodyPr spcFirstLastPara="1" wrap="square" lIns="91425" tIns="91425" rIns="91425" bIns="91425" anchor="t" anchorCtr="0">
            <a:noAutofit/>
          </a:bodyPr>
          <a:lstStyle>
            <a:lvl1pPr marL="495148" lvl="0" indent="-343853" rtl="0">
              <a:spcBef>
                <a:spcPts val="0"/>
              </a:spcBef>
              <a:spcAft>
                <a:spcPts val="0"/>
              </a:spcAft>
              <a:buClr>
                <a:schemeClr val="lt1"/>
              </a:buClr>
              <a:buSzPts val="1400"/>
              <a:buChar char="●"/>
              <a:defRPr sz="1516">
                <a:solidFill>
                  <a:schemeClr val="lt1"/>
                </a:solidFill>
              </a:defRPr>
            </a:lvl1pPr>
            <a:lvl2pPr marL="990295" lvl="1" indent="-343853" rtl="0">
              <a:spcBef>
                <a:spcPts val="1733"/>
              </a:spcBef>
              <a:spcAft>
                <a:spcPts val="0"/>
              </a:spcAft>
              <a:buClr>
                <a:schemeClr val="lt1"/>
              </a:buClr>
              <a:buSzPts val="1400"/>
              <a:buChar char="○"/>
              <a:defRPr>
                <a:solidFill>
                  <a:schemeClr val="lt1"/>
                </a:solidFill>
              </a:defRPr>
            </a:lvl2pPr>
            <a:lvl3pPr marL="1485443" lvl="2" indent="-343853" rtl="0">
              <a:spcBef>
                <a:spcPts val="1733"/>
              </a:spcBef>
              <a:spcAft>
                <a:spcPts val="0"/>
              </a:spcAft>
              <a:buClr>
                <a:schemeClr val="lt1"/>
              </a:buClr>
              <a:buSzPts val="1400"/>
              <a:buChar char="■"/>
              <a:defRPr>
                <a:solidFill>
                  <a:schemeClr val="lt1"/>
                </a:solidFill>
              </a:defRPr>
            </a:lvl3pPr>
            <a:lvl4pPr marL="1980590" lvl="3" indent="-343853" rtl="0">
              <a:spcBef>
                <a:spcPts val="1733"/>
              </a:spcBef>
              <a:spcAft>
                <a:spcPts val="0"/>
              </a:spcAft>
              <a:buClr>
                <a:schemeClr val="lt1"/>
              </a:buClr>
              <a:buSzPts val="1400"/>
              <a:buChar char="●"/>
              <a:defRPr>
                <a:solidFill>
                  <a:schemeClr val="lt1"/>
                </a:solidFill>
              </a:defRPr>
            </a:lvl4pPr>
            <a:lvl5pPr marL="2475738" lvl="4" indent="-343853" rtl="0">
              <a:spcBef>
                <a:spcPts val="1733"/>
              </a:spcBef>
              <a:spcAft>
                <a:spcPts val="0"/>
              </a:spcAft>
              <a:buClr>
                <a:schemeClr val="lt1"/>
              </a:buClr>
              <a:buSzPts val="1400"/>
              <a:buChar char="○"/>
              <a:defRPr>
                <a:solidFill>
                  <a:schemeClr val="lt1"/>
                </a:solidFill>
              </a:defRPr>
            </a:lvl5pPr>
            <a:lvl6pPr marL="2970886" lvl="5" indent="-343853" rtl="0">
              <a:spcBef>
                <a:spcPts val="1733"/>
              </a:spcBef>
              <a:spcAft>
                <a:spcPts val="0"/>
              </a:spcAft>
              <a:buClr>
                <a:schemeClr val="lt1"/>
              </a:buClr>
              <a:buSzPts val="1400"/>
              <a:buChar char="■"/>
              <a:defRPr>
                <a:solidFill>
                  <a:schemeClr val="lt1"/>
                </a:solidFill>
              </a:defRPr>
            </a:lvl6pPr>
            <a:lvl7pPr marL="3466033" lvl="6" indent="-343853" rtl="0">
              <a:spcBef>
                <a:spcPts val="1733"/>
              </a:spcBef>
              <a:spcAft>
                <a:spcPts val="0"/>
              </a:spcAft>
              <a:buClr>
                <a:schemeClr val="lt1"/>
              </a:buClr>
              <a:buSzPts val="1400"/>
              <a:buChar char="●"/>
              <a:defRPr>
                <a:solidFill>
                  <a:schemeClr val="lt1"/>
                </a:solidFill>
              </a:defRPr>
            </a:lvl7pPr>
            <a:lvl8pPr marL="3961181" lvl="7" indent="-343853" rtl="0">
              <a:spcBef>
                <a:spcPts val="1733"/>
              </a:spcBef>
              <a:spcAft>
                <a:spcPts val="0"/>
              </a:spcAft>
              <a:buClr>
                <a:schemeClr val="lt1"/>
              </a:buClr>
              <a:buSzPts val="1400"/>
              <a:buChar char="○"/>
              <a:defRPr>
                <a:solidFill>
                  <a:schemeClr val="lt1"/>
                </a:solidFill>
              </a:defRPr>
            </a:lvl8pPr>
            <a:lvl9pPr marL="4456328" lvl="8" indent="-343853" rtl="0">
              <a:spcBef>
                <a:spcPts val="1733"/>
              </a:spcBef>
              <a:spcAft>
                <a:spcPts val="1733"/>
              </a:spcAft>
              <a:buClr>
                <a:schemeClr val="lt1"/>
              </a:buClr>
              <a:buSzPts val="1400"/>
              <a:buChar char="■"/>
              <a:defRPr>
                <a:solidFill>
                  <a:schemeClr val="lt1"/>
                </a:solidFill>
              </a:defRPr>
            </a:lvl9pPr>
          </a:lstStyle>
          <a:p>
            <a:pPr lvl="0"/>
            <a:r>
              <a:rPr lang="en-US"/>
              <a:t>Click to edit Master text styles</a:t>
            </a:r>
          </a:p>
        </p:txBody>
      </p:sp>
      <p:sp>
        <p:nvSpPr>
          <p:cNvPr id="21" name="Google Shape;21;p5"/>
          <p:cNvSpPr txBox="1">
            <a:spLocks noGrp="1"/>
          </p:cNvSpPr>
          <p:nvPr>
            <p:ph type="body" idx="2"/>
          </p:nvPr>
        </p:nvSpPr>
        <p:spPr>
          <a:xfrm>
            <a:off x="5455570" y="2212367"/>
            <a:ext cx="3451368" cy="3681200"/>
          </a:xfrm>
          <a:prstGeom prst="rect">
            <a:avLst/>
          </a:prstGeom>
        </p:spPr>
        <p:txBody>
          <a:bodyPr spcFirstLastPara="1" wrap="square" lIns="91425" tIns="91425" rIns="91425" bIns="91425" anchor="t" anchorCtr="0">
            <a:noAutofit/>
          </a:bodyPr>
          <a:lstStyle>
            <a:lvl1pPr marL="495148" lvl="0" indent="-343853" rtl="0">
              <a:spcBef>
                <a:spcPts val="0"/>
              </a:spcBef>
              <a:spcAft>
                <a:spcPts val="0"/>
              </a:spcAft>
              <a:buClr>
                <a:schemeClr val="lt1"/>
              </a:buClr>
              <a:buSzPts val="1400"/>
              <a:buChar char="●"/>
              <a:defRPr sz="1516">
                <a:solidFill>
                  <a:schemeClr val="lt1"/>
                </a:solidFill>
              </a:defRPr>
            </a:lvl1pPr>
            <a:lvl2pPr marL="990295" lvl="1" indent="-343853" rtl="0">
              <a:spcBef>
                <a:spcPts val="1733"/>
              </a:spcBef>
              <a:spcAft>
                <a:spcPts val="0"/>
              </a:spcAft>
              <a:buClr>
                <a:schemeClr val="lt1"/>
              </a:buClr>
              <a:buSzPts val="1400"/>
              <a:buChar char="○"/>
              <a:defRPr>
                <a:solidFill>
                  <a:schemeClr val="lt1"/>
                </a:solidFill>
              </a:defRPr>
            </a:lvl2pPr>
            <a:lvl3pPr marL="1485443" lvl="2" indent="-343853" rtl="0">
              <a:spcBef>
                <a:spcPts val="1733"/>
              </a:spcBef>
              <a:spcAft>
                <a:spcPts val="0"/>
              </a:spcAft>
              <a:buClr>
                <a:schemeClr val="lt1"/>
              </a:buClr>
              <a:buSzPts val="1400"/>
              <a:buChar char="■"/>
              <a:defRPr>
                <a:solidFill>
                  <a:schemeClr val="lt1"/>
                </a:solidFill>
              </a:defRPr>
            </a:lvl3pPr>
            <a:lvl4pPr marL="1980590" lvl="3" indent="-343853" rtl="0">
              <a:spcBef>
                <a:spcPts val="1733"/>
              </a:spcBef>
              <a:spcAft>
                <a:spcPts val="0"/>
              </a:spcAft>
              <a:buClr>
                <a:schemeClr val="lt1"/>
              </a:buClr>
              <a:buSzPts val="1400"/>
              <a:buChar char="●"/>
              <a:defRPr>
                <a:solidFill>
                  <a:schemeClr val="lt1"/>
                </a:solidFill>
              </a:defRPr>
            </a:lvl4pPr>
            <a:lvl5pPr marL="2475738" lvl="4" indent="-343853" rtl="0">
              <a:spcBef>
                <a:spcPts val="1733"/>
              </a:spcBef>
              <a:spcAft>
                <a:spcPts val="0"/>
              </a:spcAft>
              <a:buClr>
                <a:schemeClr val="lt1"/>
              </a:buClr>
              <a:buSzPts val="1400"/>
              <a:buChar char="○"/>
              <a:defRPr>
                <a:solidFill>
                  <a:schemeClr val="lt1"/>
                </a:solidFill>
              </a:defRPr>
            </a:lvl5pPr>
            <a:lvl6pPr marL="2970886" lvl="5" indent="-343853" rtl="0">
              <a:spcBef>
                <a:spcPts val="1733"/>
              </a:spcBef>
              <a:spcAft>
                <a:spcPts val="0"/>
              </a:spcAft>
              <a:buClr>
                <a:schemeClr val="lt1"/>
              </a:buClr>
              <a:buSzPts val="1400"/>
              <a:buChar char="■"/>
              <a:defRPr>
                <a:solidFill>
                  <a:schemeClr val="lt1"/>
                </a:solidFill>
              </a:defRPr>
            </a:lvl6pPr>
            <a:lvl7pPr marL="3466033" lvl="6" indent="-343853" rtl="0">
              <a:spcBef>
                <a:spcPts val="1733"/>
              </a:spcBef>
              <a:spcAft>
                <a:spcPts val="0"/>
              </a:spcAft>
              <a:buClr>
                <a:schemeClr val="lt1"/>
              </a:buClr>
              <a:buSzPts val="1400"/>
              <a:buChar char="●"/>
              <a:defRPr>
                <a:solidFill>
                  <a:schemeClr val="lt1"/>
                </a:solidFill>
              </a:defRPr>
            </a:lvl7pPr>
            <a:lvl8pPr marL="3961181" lvl="7" indent="-343853" rtl="0">
              <a:spcBef>
                <a:spcPts val="1733"/>
              </a:spcBef>
              <a:spcAft>
                <a:spcPts val="0"/>
              </a:spcAft>
              <a:buClr>
                <a:schemeClr val="lt1"/>
              </a:buClr>
              <a:buSzPts val="1400"/>
              <a:buChar char="○"/>
              <a:defRPr>
                <a:solidFill>
                  <a:schemeClr val="lt1"/>
                </a:solidFill>
              </a:defRPr>
            </a:lvl8pPr>
            <a:lvl9pPr marL="4456328" lvl="8" indent="-343853" rtl="0">
              <a:spcBef>
                <a:spcPts val="1733"/>
              </a:spcBef>
              <a:spcAft>
                <a:spcPts val="17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777237356"/>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8830225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ver Slide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71576" y="2393204"/>
            <a:ext cx="5731249" cy="1440161"/>
          </a:xfrm>
          <a:prstGeom prst="rect">
            <a:avLst/>
          </a:prstGeom>
        </p:spPr>
        <p:txBody>
          <a:bodyPr anchor="ctr"/>
          <a:lstStyle>
            <a:lvl1pPr marL="0" indent="0" algn="l">
              <a:lnSpc>
                <a:spcPct val="100000"/>
              </a:lnSpc>
              <a:buNone/>
              <a:defRPr b="0" baseline="0">
                <a:solidFill>
                  <a:schemeClr val="bg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dirty="0"/>
          </a:p>
        </p:txBody>
      </p:sp>
      <p:sp>
        <p:nvSpPr>
          <p:cNvPr id="11" name="Text Placeholder 9"/>
          <p:cNvSpPr>
            <a:spLocks noGrp="1"/>
          </p:cNvSpPr>
          <p:nvPr>
            <p:ph type="body" sz="quarter" idx="11" hasCustomPrompt="1"/>
          </p:nvPr>
        </p:nvSpPr>
        <p:spPr>
          <a:xfrm>
            <a:off x="4171416" y="3929373"/>
            <a:ext cx="5731249" cy="651755"/>
          </a:xfrm>
          <a:prstGeom prst="rect">
            <a:avLst/>
          </a:prstGeom>
        </p:spPr>
        <p:txBody>
          <a:bodyPr anchor="ctr"/>
          <a:lstStyle>
            <a:lvl1pPr marL="0" indent="0" algn="l">
              <a:spcBef>
                <a:spcPts val="0"/>
              </a:spcBef>
              <a:buNone/>
              <a:defRPr sz="1516" b="0" baseline="0">
                <a:solidFill>
                  <a:schemeClr val="bg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pic>
        <p:nvPicPr>
          <p:cNvPr id="1026" name="Picture 2" descr="E:\002-KIMS BUSINESS\007-02-Fullslidesppt-Contents\20161228\02-edu\bulb-i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293" y="876466"/>
            <a:ext cx="1911795" cy="522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767520"/>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762990"/>
            <a:ext cx="9902825" cy="768084"/>
          </a:xfrm>
          <a:prstGeom prst="rect">
            <a:avLst/>
          </a:prstGeom>
        </p:spPr>
        <p:txBody>
          <a:bodyPr anchor="ctr"/>
          <a:lstStyle>
            <a:lvl1pPr marL="0" indent="0" algn="ctr">
              <a:buNone/>
              <a:defRPr sz="3899"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60" y="5531075"/>
            <a:ext cx="9902825" cy="384043"/>
          </a:xfrm>
          <a:prstGeom prst="rect">
            <a:avLst/>
          </a:prstGeom>
        </p:spPr>
        <p:txBody>
          <a:bodyPr anchor="ctr"/>
          <a:lstStyle>
            <a:lvl1pPr marL="0" indent="0" algn="ctr">
              <a:buNone/>
              <a:defRPr sz="1516"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p:nvSpPr>
        <p:spPr>
          <a:xfrm>
            <a:off x="3586699" y="983523"/>
            <a:ext cx="2729428" cy="33603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pic>
        <p:nvPicPr>
          <p:cNvPr id="5" name="Picture 2" descr="E:\002-KIMS BUSINESS\007-02-Fullslidesppt-Contents\20161228\02-edu\bulb-ite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7769" y="1518948"/>
            <a:ext cx="887288" cy="242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456794"/>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213652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9257438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48A87A34-81AB-432B-8DAE-1953F412C126}" type="datetimeFigureOut">
              <a:rPr lang="en-US" smtClean="0"/>
              <a:t>12/17/2023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4734612"/>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6" name="Rectangle 5"/>
          <p:cNvSpPr/>
          <p:nvPr userDrawn="1"/>
        </p:nvSpPr>
        <p:spPr>
          <a:xfrm>
            <a:off x="-2820" y="0"/>
            <a:ext cx="17156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pic>
        <p:nvPicPr>
          <p:cNvPr id="3074" name="Picture 2" descr="E:\002-KIMS BUSINESS\007-02-Fullslidesppt-Contents\20161228\02-edu\bulb-ite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5000" y="1250975"/>
            <a:ext cx="1715641" cy="468794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0000"/>
          <a:stretch/>
        </p:blipFill>
        <p:spPr bwMode="auto">
          <a:xfrm>
            <a:off x="855000" y="1250975"/>
            <a:ext cx="857820" cy="468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19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Agenda Layout">
    <p:spTree>
      <p:nvGrpSpPr>
        <p:cNvPr id="1" name=""/>
        <p:cNvGrpSpPr/>
        <p:nvPr/>
      </p:nvGrpSpPr>
      <p:grpSpPr>
        <a:xfrm>
          <a:off x="0" y="0"/>
          <a:ext cx="0" cy="0"/>
          <a:chOff x="0" y="0"/>
          <a:chExt cx="0" cy="0"/>
        </a:xfrm>
      </p:grpSpPr>
      <p:sp>
        <p:nvSpPr>
          <p:cNvPr id="6" name="Rectangle 5"/>
          <p:cNvSpPr/>
          <p:nvPr userDrawn="1"/>
        </p:nvSpPr>
        <p:spPr>
          <a:xfrm>
            <a:off x="-2820" y="0"/>
            <a:ext cx="17156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pic>
        <p:nvPicPr>
          <p:cNvPr id="3074" name="Picture 2" descr="E:\002-KIMS BUSINESS\007-02-Fullslidesppt-Contents\20161228\02-edu\bulb-item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3020" y="3909054"/>
            <a:ext cx="1023962" cy="279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1542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Rectangle 1"/>
          <p:cNvSpPr/>
          <p:nvPr userDrawn="1"/>
        </p:nvSpPr>
        <p:spPr>
          <a:xfrm>
            <a:off x="0" y="4533123"/>
            <a:ext cx="9902825" cy="2324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28" tIns="49514" rIns="99028" bIns="49514" numCol="1" spcCol="0" rtlCol="0" fromWordArt="0" anchor="ctr" anchorCtr="0" forceAA="0" compatLnSpc="1">
            <a:prstTxWarp prst="textNoShape">
              <a:avLst/>
            </a:prstTxWarp>
            <a:noAutofit/>
          </a:bodyPr>
          <a:lstStyle/>
          <a:p>
            <a:pPr algn="ctr"/>
            <a:endParaRPr lang="ko-KR" altLang="en-US" sz="1516"/>
          </a:p>
        </p:txBody>
      </p:sp>
      <p:sp>
        <p:nvSpPr>
          <p:cNvPr id="10" name="Text Placeholder 9"/>
          <p:cNvSpPr>
            <a:spLocks noGrp="1"/>
          </p:cNvSpPr>
          <p:nvPr>
            <p:ph type="body" sz="quarter" idx="10" hasCustomPrompt="1"/>
          </p:nvPr>
        </p:nvSpPr>
        <p:spPr>
          <a:xfrm>
            <a:off x="0" y="164638"/>
            <a:ext cx="9902825" cy="768085"/>
          </a:xfrm>
          <a:prstGeom prst="rect">
            <a:avLst/>
          </a:prstGeom>
        </p:spPr>
        <p:txBody>
          <a:bodyPr anchor="ctr"/>
          <a:lstStyle>
            <a:lvl1pPr marL="0" indent="0" algn="ctr">
              <a:buNone/>
              <a:defRPr sz="3899"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9902825" cy="384043"/>
          </a:xfrm>
          <a:prstGeom prst="rect">
            <a:avLst/>
          </a:prstGeom>
        </p:spPr>
        <p:txBody>
          <a:bodyPr anchor="ctr"/>
          <a:lstStyle>
            <a:lvl1pPr marL="0" indent="0" algn="ctr">
              <a:buNone/>
              <a:defRPr sz="1516"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4379120" y="3813043"/>
            <a:ext cx="1169755" cy="144016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73864" y="4013590"/>
            <a:ext cx="380267" cy="103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882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902825" cy="768085"/>
          </a:xfrm>
          <a:prstGeom prst="rect">
            <a:avLst/>
          </a:prstGeom>
        </p:spPr>
        <p:txBody>
          <a:bodyPr anchor="ctr"/>
          <a:lstStyle>
            <a:lvl1pPr marL="0" indent="0" algn="ctr">
              <a:buNone/>
              <a:defRPr sz="3899"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9902825" cy="384043"/>
          </a:xfrm>
          <a:prstGeom prst="rect">
            <a:avLst/>
          </a:prstGeom>
        </p:spPr>
        <p:txBody>
          <a:bodyPr anchor="ctr"/>
          <a:lstStyle>
            <a:lvl1pPr marL="0" indent="0" algn="ctr">
              <a:buNone/>
              <a:defRPr sz="1516"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6618000"/>
            <a:ext cx="9902825"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5" name="Rectangle 4"/>
          <p:cNvSpPr/>
          <p:nvPr userDrawn="1"/>
        </p:nvSpPr>
        <p:spPr>
          <a:xfrm>
            <a:off x="0" y="0"/>
            <a:ext cx="9902825"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Tree>
    <p:extLst>
      <p:ext uri="{BB962C8B-B14F-4D97-AF65-F5344CB8AC3E}">
        <p14:creationId xmlns:p14="http://schemas.microsoft.com/office/powerpoint/2010/main" val="266161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016382" y="593367"/>
            <a:ext cx="5013468"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306838433"/>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902825" cy="768085"/>
          </a:xfrm>
          <a:prstGeom prst="rect">
            <a:avLst/>
          </a:prstGeom>
        </p:spPr>
        <p:txBody>
          <a:bodyPr anchor="ctr"/>
          <a:lstStyle>
            <a:lvl1pPr marL="0" indent="0" algn="ctr">
              <a:buNone/>
              <a:defRPr sz="3899"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9902825" cy="384043"/>
          </a:xfrm>
          <a:prstGeom prst="rect">
            <a:avLst/>
          </a:prstGeom>
        </p:spPr>
        <p:txBody>
          <a:bodyPr anchor="ctr"/>
          <a:lstStyle>
            <a:lvl1pPr marL="0" indent="0" algn="ctr">
              <a:buNone/>
              <a:defRPr sz="1516"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7457635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55417" y="123479"/>
            <a:ext cx="9591991" cy="6611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10" name="Text Placeholder 9"/>
          <p:cNvSpPr>
            <a:spLocks noGrp="1"/>
          </p:cNvSpPr>
          <p:nvPr>
            <p:ph type="body" sz="quarter" idx="10" hasCustomPrompt="1"/>
          </p:nvPr>
        </p:nvSpPr>
        <p:spPr>
          <a:xfrm>
            <a:off x="0" y="242176"/>
            <a:ext cx="9902825" cy="768085"/>
          </a:xfrm>
          <a:prstGeom prst="rect">
            <a:avLst/>
          </a:prstGeom>
        </p:spPr>
        <p:txBody>
          <a:bodyPr anchor="ctr"/>
          <a:lstStyle>
            <a:lvl1pPr marL="0" indent="0" algn="ctr">
              <a:buNone/>
              <a:defRPr sz="3899"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902825" cy="384043"/>
          </a:xfrm>
          <a:prstGeom prst="rect">
            <a:avLst/>
          </a:prstGeom>
        </p:spPr>
        <p:txBody>
          <a:bodyPr anchor="ctr"/>
          <a:lstStyle>
            <a:lvl1pPr marL="0" indent="0" algn="ctr">
              <a:buNone/>
              <a:defRPr sz="1516"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0" y="1797032"/>
            <a:ext cx="2339510" cy="2496064"/>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2521105" y="1797032"/>
            <a:ext cx="2339510" cy="2496064"/>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42210" y="1797032"/>
            <a:ext cx="2339510" cy="2496064"/>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7563315" y="1797032"/>
            <a:ext cx="2339510" cy="2496064"/>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3" name="Rectangle 2"/>
          <p:cNvSpPr/>
          <p:nvPr userDrawn="1"/>
        </p:nvSpPr>
        <p:spPr>
          <a:xfrm>
            <a:off x="0" y="4293096"/>
            <a:ext cx="2339250" cy="211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12" name="Rectangle 11"/>
          <p:cNvSpPr/>
          <p:nvPr userDrawn="1"/>
        </p:nvSpPr>
        <p:spPr>
          <a:xfrm>
            <a:off x="2521192" y="4293096"/>
            <a:ext cx="2339250" cy="211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13" name="Rectangle 12"/>
          <p:cNvSpPr/>
          <p:nvPr userDrawn="1"/>
        </p:nvSpPr>
        <p:spPr>
          <a:xfrm>
            <a:off x="5042383" y="4293096"/>
            <a:ext cx="2339250" cy="211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14" name="Rectangle 13"/>
          <p:cNvSpPr/>
          <p:nvPr userDrawn="1"/>
        </p:nvSpPr>
        <p:spPr>
          <a:xfrm>
            <a:off x="7563575" y="4293096"/>
            <a:ext cx="2339250" cy="211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Tree>
    <p:extLst>
      <p:ext uri="{BB962C8B-B14F-4D97-AF65-F5344CB8AC3E}">
        <p14:creationId xmlns:p14="http://schemas.microsoft.com/office/powerpoint/2010/main" val="17025775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3909485"/>
            <a:ext cx="9902825" cy="2948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28" tIns="49514" rIns="99028" bIns="49514" numCol="1" spcCol="0" rtlCol="0" fromWordArt="0" anchor="ctr" anchorCtr="0" forceAA="0" compatLnSpc="1">
            <a:prstTxWarp prst="textNoShape">
              <a:avLst/>
            </a:prstTxWarp>
            <a:noAutofit/>
          </a:bodyPr>
          <a:lstStyle/>
          <a:p>
            <a:pPr algn="ctr"/>
            <a:endParaRPr lang="ko-KR" altLang="en-US" sz="1516"/>
          </a:p>
        </p:txBody>
      </p:sp>
      <p:sp>
        <p:nvSpPr>
          <p:cNvPr id="10" name="Text Placeholder 9"/>
          <p:cNvSpPr>
            <a:spLocks noGrp="1"/>
          </p:cNvSpPr>
          <p:nvPr>
            <p:ph type="body" sz="quarter" idx="10" hasCustomPrompt="1"/>
          </p:nvPr>
        </p:nvSpPr>
        <p:spPr>
          <a:xfrm>
            <a:off x="0" y="242176"/>
            <a:ext cx="9902825" cy="768085"/>
          </a:xfrm>
          <a:prstGeom prst="rect">
            <a:avLst/>
          </a:prstGeom>
        </p:spPr>
        <p:txBody>
          <a:bodyPr anchor="ctr"/>
          <a:lstStyle>
            <a:lvl1pPr marL="0" indent="0" algn="ctr">
              <a:buNone/>
              <a:defRPr sz="3899"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902825" cy="384043"/>
          </a:xfrm>
          <a:prstGeom prst="rect">
            <a:avLst/>
          </a:prstGeom>
        </p:spPr>
        <p:txBody>
          <a:bodyPr anchor="ctr"/>
          <a:lstStyle>
            <a:lvl1pPr marL="0" indent="0" algn="ctr">
              <a:buNone/>
              <a:defRPr sz="1516"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67870" y="1508787"/>
            <a:ext cx="7830282" cy="49032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888037" y="2168343"/>
            <a:ext cx="3752782" cy="3416807"/>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3" name="Rectangle 2"/>
          <p:cNvSpPr/>
          <p:nvPr userDrawn="1"/>
        </p:nvSpPr>
        <p:spPr>
          <a:xfrm>
            <a:off x="506344" y="4485118"/>
            <a:ext cx="3275314" cy="134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Tree>
    <p:extLst>
      <p:ext uri="{BB962C8B-B14F-4D97-AF65-F5344CB8AC3E}">
        <p14:creationId xmlns:p14="http://schemas.microsoft.com/office/powerpoint/2010/main" val="39983652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902825" cy="768085"/>
          </a:xfrm>
          <a:prstGeom prst="rect">
            <a:avLst/>
          </a:prstGeom>
        </p:spPr>
        <p:txBody>
          <a:bodyPr anchor="ctr"/>
          <a:lstStyle>
            <a:lvl1pPr marL="0" indent="0" algn="ctr">
              <a:buNone/>
              <a:defRPr sz="3899"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902825" cy="384043"/>
          </a:xfrm>
          <a:prstGeom prst="rect">
            <a:avLst/>
          </a:prstGeom>
        </p:spPr>
        <p:txBody>
          <a:bodyPr anchor="ctr"/>
          <a:lstStyle>
            <a:lvl1pPr marL="0" indent="0" algn="ctr">
              <a:buNone/>
              <a:defRPr sz="1516"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346339"/>
            <a:ext cx="9902825" cy="2948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28" tIns="49514" rIns="99028" bIns="49514" numCol="1" spcCol="0" rtlCol="0" fromWordArt="0" anchor="ctr" anchorCtr="0" forceAA="0" compatLnSpc="1">
            <a:prstTxWarp prst="textNoShape">
              <a:avLst/>
            </a:prstTxWarp>
            <a:noAutofit/>
          </a:bodyPr>
          <a:lstStyle/>
          <a:p>
            <a:pPr algn="ctr"/>
            <a:endParaRPr lang="ko-KR" altLang="en-US" sz="1516"/>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3050" y="1389641"/>
            <a:ext cx="3107382" cy="4632841"/>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7992776" y="1566977"/>
            <a:ext cx="1091771" cy="3408139"/>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6111582" y="1681512"/>
            <a:ext cx="1792089" cy="3408139"/>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Tree>
    <p:extLst>
      <p:ext uri="{BB962C8B-B14F-4D97-AF65-F5344CB8AC3E}">
        <p14:creationId xmlns:p14="http://schemas.microsoft.com/office/powerpoint/2010/main" val="42603336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3313756" cy="6858001"/>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2" name="Rectangle 1"/>
          <p:cNvSpPr/>
          <p:nvPr userDrawn="1"/>
        </p:nvSpPr>
        <p:spPr>
          <a:xfrm>
            <a:off x="5263347" y="0"/>
            <a:ext cx="389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3" name="Rectangle 2"/>
          <p:cNvSpPr/>
          <p:nvPr userDrawn="1"/>
        </p:nvSpPr>
        <p:spPr>
          <a:xfrm>
            <a:off x="5302334" y="1749000"/>
            <a:ext cx="194938" cy="3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Tree>
    <p:extLst>
      <p:ext uri="{BB962C8B-B14F-4D97-AF65-F5344CB8AC3E}">
        <p14:creationId xmlns:p14="http://schemas.microsoft.com/office/powerpoint/2010/main" val="14563177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902825" cy="4102100"/>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Tree>
    <p:extLst>
      <p:ext uri="{BB962C8B-B14F-4D97-AF65-F5344CB8AC3E}">
        <p14:creationId xmlns:p14="http://schemas.microsoft.com/office/powerpoint/2010/main" val="30382047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391739" y="242176"/>
            <a:ext cx="6511086" cy="768085"/>
          </a:xfrm>
          <a:prstGeom prst="rect">
            <a:avLst/>
          </a:prstGeom>
        </p:spPr>
        <p:txBody>
          <a:bodyPr anchor="ctr"/>
          <a:lstStyle>
            <a:lvl1pPr marL="0" indent="0" algn="l">
              <a:buNone/>
              <a:defRPr sz="3899"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391739" y="1010261"/>
            <a:ext cx="6511086" cy="384043"/>
          </a:xfrm>
          <a:prstGeom prst="rect">
            <a:avLst/>
          </a:prstGeom>
        </p:spPr>
        <p:txBody>
          <a:bodyPr anchor="ctr"/>
          <a:lstStyle>
            <a:lvl1pPr marL="0" indent="0" algn="l">
              <a:buNone/>
              <a:defRPr sz="1516"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0" y="-1"/>
            <a:ext cx="3313756" cy="6858001"/>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407583" y="1508787"/>
            <a:ext cx="3313756" cy="5349213"/>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Tree>
    <p:extLst>
      <p:ext uri="{BB962C8B-B14F-4D97-AF65-F5344CB8AC3E}">
        <p14:creationId xmlns:p14="http://schemas.microsoft.com/office/powerpoint/2010/main" val="24502774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Rectangle 4"/>
          <p:cNvSpPr/>
          <p:nvPr userDrawn="1"/>
        </p:nvSpPr>
        <p:spPr>
          <a:xfrm>
            <a:off x="0" y="548680"/>
            <a:ext cx="6978988" cy="5760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28" tIns="49514" rIns="99028" bIns="49514" numCol="1" spcCol="0" rtlCol="0" fromWordArt="0" anchor="ctr" anchorCtr="0" forceAA="0" compatLnSpc="1">
            <a:prstTxWarp prst="textNoShape">
              <a:avLst/>
            </a:prstTxWarp>
            <a:noAutofit/>
          </a:bodyPr>
          <a:lstStyle/>
          <a:p>
            <a:pPr algn="ctr"/>
            <a:endParaRPr lang="ko-KR" altLang="en-US" sz="1516"/>
          </a:p>
        </p:txBody>
      </p:sp>
      <p:sp>
        <p:nvSpPr>
          <p:cNvPr id="6" name="Picture Placeholder 2"/>
          <p:cNvSpPr>
            <a:spLocks noGrp="1"/>
          </p:cNvSpPr>
          <p:nvPr>
            <p:ph type="pic" idx="1" hasCustomPrompt="1"/>
          </p:nvPr>
        </p:nvSpPr>
        <p:spPr>
          <a:xfrm>
            <a:off x="146877" y="260650"/>
            <a:ext cx="2105559" cy="6336701"/>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2408403" y="260650"/>
            <a:ext cx="2105559" cy="6336701"/>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669929" y="260650"/>
            <a:ext cx="2105559" cy="6336701"/>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Tree>
    <p:extLst>
      <p:ext uri="{BB962C8B-B14F-4D97-AF65-F5344CB8AC3E}">
        <p14:creationId xmlns:p14="http://schemas.microsoft.com/office/powerpoint/2010/main" val="3661757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978988" y="356659"/>
            <a:ext cx="2339250" cy="2880000"/>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978988" y="3621021"/>
            <a:ext cx="2339250" cy="2880000"/>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4317013" y="356659"/>
            <a:ext cx="2339250" cy="2880000"/>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317013" y="3621021"/>
            <a:ext cx="2339250" cy="2880000"/>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Tree>
    <p:extLst>
      <p:ext uri="{BB962C8B-B14F-4D97-AF65-F5344CB8AC3E}">
        <p14:creationId xmlns:p14="http://schemas.microsoft.com/office/powerpoint/2010/main" val="36233455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8360" y="4389107"/>
            <a:ext cx="9474465" cy="768085"/>
          </a:xfrm>
          <a:prstGeom prst="rect">
            <a:avLst/>
          </a:prstGeom>
        </p:spPr>
        <p:txBody>
          <a:bodyPr anchor="ctr"/>
          <a:lstStyle>
            <a:lvl1pPr marL="0" indent="0" algn="l">
              <a:buNone/>
              <a:defRPr sz="3899"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428360" y="5157192"/>
            <a:ext cx="9474465" cy="384043"/>
          </a:xfrm>
          <a:prstGeom prst="rect">
            <a:avLst/>
          </a:prstGeom>
        </p:spPr>
        <p:txBody>
          <a:bodyPr anchor="ctr"/>
          <a:lstStyle>
            <a:lvl1pPr marL="0" indent="0" algn="l">
              <a:buNone/>
              <a:defRPr sz="1516"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6618000"/>
            <a:ext cx="9902825"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6" name="Rectangle 5"/>
          <p:cNvSpPr/>
          <p:nvPr userDrawn="1"/>
        </p:nvSpPr>
        <p:spPr>
          <a:xfrm>
            <a:off x="0" y="0"/>
            <a:ext cx="9902825"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7" name="Picture Placeholder 2"/>
          <p:cNvSpPr>
            <a:spLocks noGrp="1"/>
          </p:cNvSpPr>
          <p:nvPr>
            <p:ph type="pic" idx="12" hasCustomPrompt="1"/>
          </p:nvPr>
        </p:nvSpPr>
        <p:spPr>
          <a:xfrm>
            <a:off x="506343" y="452669"/>
            <a:ext cx="3586989" cy="3744096"/>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4327543" y="452669"/>
            <a:ext cx="5068938" cy="1776000"/>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4327543" y="2420765"/>
            <a:ext cx="1559500" cy="1776000"/>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6082262" y="2420765"/>
            <a:ext cx="1559500" cy="1776000"/>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7836981" y="2420765"/>
            <a:ext cx="1559500" cy="1776000"/>
          </a:xfrm>
          <a:prstGeom prst="rect">
            <a:avLst/>
          </a:prstGeom>
          <a:solidFill>
            <a:schemeClr val="bg1">
              <a:lumMod val="95000"/>
            </a:schemeClr>
          </a:solidFill>
        </p:spPr>
        <p:txBody>
          <a:bodyPr anchor="ctr"/>
          <a:lstStyle>
            <a:lvl1pPr marL="0" indent="0" algn="ctr">
              <a:buNone/>
              <a:defRPr sz="1300" baseline="0">
                <a:solidFill>
                  <a:schemeClr val="tx1">
                    <a:lumMod val="75000"/>
                    <a:lumOff val="25000"/>
                  </a:schemeClr>
                </a:solidFill>
                <a:latin typeface="+mn-lt"/>
                <a:cs typeface="Arial" pitchFamily="34" charset="0"/>
              </a:defRPr>
            </a:lvl1pPr>
            <a:lvl2pPr marL="495148" indent="0">
              <a:buNone/>
              <a:defRPr sz="3032"/>
            </a:lvl2pPr>
            <a:lvl3pPr marL="990295" indent="0">
              <a:buNone/>
              <a:defRPr sz="2599"/>
            </a:lvl3pPr>
            <a:lvl4pPr marL="1485443" indent="0">
              <a:buNone/>
              <a:defRPr sz="2166"/>
            </a:lvl4pPr>
            <a:lvl5pPr marL="1980590" indent="0">
              <a:buNone/>
              <a:defRPr sz="2166"/>
            </a:lvl5pPr>
            <a:lvl6pPr marL="2475738" indent="0">
              <a:buNone/>
              <a:defRPr sz="2166"/>
            </a:lvl6pPr>
            <a:lvl7pPr marL="2970886" indent="0">
              <a:buNone/>
              <a:defRPr sz="2166"/>
            </a:lvl7pPr>
            <a:lvl8pPr marL="3466033" indent="0">
              <a:buNone/>
              <a:defRPr sz="2166"/>
            </a:lvl8pPr>
            <a:lvl9pPr marL="3961181" indent="0">
              <a:buNone/>
              <a:defRPr sz="2166"/>
            </a:lvl9pPr>
          </a:lstStyle>
          <a:p>
            <a:r>
              <a:rPr lang="en-US" altLang="ko-KR" dirty="0"/>
              <a:t>Your Picture Here</a:t>
            </a:r>
            <a:endParaRPr lang="ko-KR" altLang="en-US" dirty="0"/>
          </a:p>
        </p:txBody>
      </p:sp>
    </p:spTree>
    <p:extLst>
      <p:ext uri="{BB962C8B-B14F-4D97-AF65-F5344CB8AC3E}">
        <p14:creationId xmlns:p14="http://schemas.microsoft.com/office/powerpoint/2010/main" val="3743398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780086" y="1729500"/>
            <a:ext cx="3072865"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5780086" y="3458500"/>
            <a:ext cx="3072865" cy="1670000"/>
          </a:xfrm>
          <a:prstGeom prst="rect">
            <a:avLst/>
          </a:prstGeom>
        </p:spPr>
        <p:txBody>
          <a:bodyPr spcFirstLastPara="1" wrap="square" lIns="91425" tIns="91425" rIns="91425" bIns="91425" anchor="t" anchorCtr="0">
            <a:noAutofit/>
          </a:bodyPr>
          <a:lstStyle>
            <a:lvl1pPr marL="495148" lvl="0" indent="-357607" rtl="0">
              <a:spcBef>
                <a:spcPts val="0"/>
              </a:spcBef>
              <a:spcAft>
                <a:spcPts val="0"/>
              </a:spcAft>
              <a:buClr>
                <a:schemeClr val="lt1"/>
              </a:buClr>
              <a:buSzPts val="1600"/>
              <a:buChar char="●"/>
              <a:defRPr sz="1733">
                <a:solidFill>
                  <a:schemeClr val="lt1"/>
                </a:solidFill>
              </a:defRPr>
            </a:lvl1pPr>
            <a:lvl2pPr marL="990295" lvl="1" indent="-357607" rtl="0">
              <a:spcBef>
                <a:spcPts val="1733"/>
              </a:spcBef>
              <a:spcAft>
                <a:spcPts val="0"/>
              </a:spcAft>
              <a:buClr>
                <a:schemeClr val="lt1"/>
              </a:buClr>
              <a:buSzPts val="1600"/>
              <a:buChar char="○"/>
              <a:defRPr sz="1733">
                <a:solidFill>
                  <a:schemeClr val="lt1"/>
                </a:solidFill>
              </a:defRPr>
            </a:lvl2pPr>
            <a:lvl3pPr marL="1485443" lvl="2" indent="-357607" rtl="0">
              <a:spcBef>
                <a:spcPts val="1733"/>
              </a:spcBef>
              <a:spcAft>
                <a:spcPts val="0"/>
              </a:spcAft>
              <a:buClr>
                <a:schemeClr val="lt1"/>
              </a:buClr>
              <a:buSzPts val="1600"/>
              <a:buChar char="■"/>
              <a:defRPr sz="1733">
                <a:solidFill>
                  <a:schemeClr val="lt1"/>
                </a:solidFill>
              </a:defRPr>
            </a:lvl3pPr>
            <a:lvl4pPr marL="1980590" lvl="3" indent="-357607" rtl="0">
              <a:spcBef>
                <a:spcPts val="1733"/>
              </a:spcBef>
              <a:spcAft>
                <a:spcPts val="0"/>
              </a:spcAft>
              <a:buClr>
                <a:schemeClr val="lt1"/>
              </a:buClr>
              <a:buSzPts val="1600"/>
              <a:buChar char="●"/>
              <a:defRPr sz="1733">
                <a:solidFill>
                  <a:schemeClr val="lt1"/>
                </a:solidFill>
              </a:defRPr>
            </a:lvl4pPr>
            <a:lvl5pPr marL="2475738" lvl="4" indent="-357607" rtl="0">
              <a:spcBef>
                <a:spcPts val="1733"/>
              </a:spcBef>
              <a:spcAft>
                <a:spcPts val="0"/>
              </a:spcAft>
              <a:buClr>
                <a:schemeClr val="lt1"/>
              </a:buClr>
              <a:buSzPts val="1600"/>
              <a:buChar char="○"/>
              <a:defRPr sz="1733">
                <a:solidFill>
                  <a:schemeClr val="lt1"/>
                </a:solidFill>
              </a:defRPr>
            </a:lvl5pPr>
            <a:lvl6pPr marL="2970886" lvl="5" indent="-357607" rtl="0">
              <a:spcBef>
                <a:spcPts val="1733"/>
              </a:spcBef>
              <a:spcAft>
                <a:spcPts val="0"/>
              </a:spcAft>
              <a:buClr>
                <a:schemeClr val="lt1"/>
              </a:buClr>
              <a:buSzPts val="1600"/>
              <a:buChar char="■"/>
              <a:defRPr sz="1733">
                <a:solidFill>
                  <a:schemeClr val="lt1"/>
                </a:solidFill>
              </a:defRPr>
            </a:lvl6pPr>
            <a:lvl7pPr marL="3466033" lvl="6" indent="-357607" rtl="0">
              <a:spcBef>
                <a:spcPts val="1733"/>
              </a:spcBef>
              <a:spcAft>
                <a:spcPts val="0"/>
              </a:spcAft>
              <a:buClr>
                <a:schemeClr val="lt1"/>
              </a:buClr>
              <a:buSzPts val="1600"/>
              <a:buChar char="●"/>
              <a:defRPr sz="1733">
                <a:solidFill>
                  <a:schemeClr val="lt1"/>
                </a:solidFill>
              </a:defRPr>
            </a:lvl7pPr>
            <a:lvl8pPr marL="3961181" lvl="7" indent="-357607" rtl="0">
              <a:spcBef>
                <a:spcPts val="1733"/>
              </a:spcBef>
              <a:spcAft>
                <a:spcPts val="0"/>
              </a:spcAft>
              <a:buClr>
                <a:schemeClr val="lt1"/>
              </a:buClr>
              <a:buSzPts val="1600"/>
              <a:buChar char="○"/>
              <a:defRPr sz="1733">
                <a:solidFill>
                  <a:schemeClr val="lt1"/>
                </a:solidFill>
              </a:defRPr>
            </a:lvl8pPr>
            <a:lvl9pPr marL="4456328" lvl="8" indent="-357607" rtl="0">
              <a:spcBef>
                <a:spcPts val="1733"/>
              </a:spcBef>
              <a:spcAft>
                <a:spcPts val="1733"/>
              </a:spcAft>
              <a:buClr>
                <a:schemeClr val="lt1"/>
              </a:buClr>
              <a:buSzPts val="1600"/>
              <a:buChar char="■"/>
              <a:defRPr sz="17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077126551"/>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62782" y="123479"/>
            <a:ext cx="9400209" cy="724247"/>
          </a:xfrm>
          <a:prstGeom prst="rect">
            <a:avLst/>
          </a:prstGeom>
        </p:spPr>
        <p:txBody>
          <a:bodyPr anchor="ctr"/>
          <a:lstStyle>
            <a:lvl1pPr marL="0" indent="0" algn="ctr">
              <a:buNone/>
              <a:defRPr sz="4386"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9275177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902825" cy="768085"/>
          </a:xfrm>
          <a:prstGeom prst="rect">
            <a:avLst/>
          </a:prstGeom>
        </p:spPr>
        <p:txBody>
          <a:bodyPr anchor="ctr"/>
          <a:lstStyle>
            <a:lvl1pPr marL="0" indent="0" algn="ctr">
              <a:buNone/>
              <a:defRPr sz="3899"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83386" y="1508786"/>
            <a:ext cx="3086337"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dirty="0"/>
          </a:p>
        </p:txBody>
      </p:sp>
      <p:sp>
        <p:nvSpPr>
          <p:cNvPr id="17" name="Rounded Rectangle 16"/>
          <p:cNvSpPr/>
          <p:nvPr userDrawn="1"/>
        </p:nvSpPr>
        <p:spPr>
          <a:xfrm>
            <a:off x="576075" y="1796667"/>
            <a:ext cx="117526"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solidFill>
                <a:schemeClr val="bg1"/>
              </a:solidFill>
            </a:endParaRPr>
          </a:p>
        </p:txBody>
      </p:sp>
      <p:sp>
        <p:nvSpPr>
          <p:cNvPr id="18" name="Half Frame 17"/>
          <p:cNvSpPr/>
          <p:nvPr userDrawn="1"/>
        </p:nvSpPr>
        <p:spPr>
          <a:xfrm rot="5400000">
            <a:off x="2744917" y="1713814"/>
            <a:ext cx="669775" cy="544017"/>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solidFill>
                <a:schemeClr val="tx1"/>
              </a:solidFill>
            </a:endParaRPr>
          </a:p>
        </p:txBody>
      </p:sp>
    </p:spTree>
    <p:extLst>
      <p:ext uri="{BB962C8B-B14F-4D97-AF65-F5344CB8AC3E}">
        <p14:creationId xmlns:p14="http://schemas.microsoft.com/office/powerpoint/2010/main" val="29548730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3" name="Rectangle 2"/>
          <p:cNvSpPr/>
          <p:nvPr userDrawn="1"/>
        </p:nvSpPr>
        <p:spPr>
          <a:xfrm>
            <a:off x="0" y="3429000"/>
            <a:ext cx="9902825" cy="3429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2" name="Rectangle 1"/>
          <p:cNvSpPr/>
          <p:nvPr userDrawn="1"/>
        </p:nvSpPr>
        <p:spPr>
          <a:xfrm>
            <a:off x="2291716" y="1124744"/>
            <a:ext cx="5302889" cy="4608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dirty="0"/>
          </a:p>
        </p:txBody>
      </p:sp>
      <p:sp>
        <p:nvSpPr>
          <p:cNvPr id="5" name="Rectangle 4"/>
          <p:cNvSpPr/>
          <p:nvPr userDrawn="1"/>
        </p:nvSpPr>
        <p:spPr>
          <a:xfrm>
            <a:off x="2291716" y="0"/>
            <a:ext cx="5302889" cy="260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6" name="Rectangle 5"/>
          <p:cNvSpPr/>
          <p:nvPr userDrawn="1"/>
        </p:nvSpPr>
        <p:spPr>
          <a:xfrm>
            <a:off x="2291716" y="6597352"/>
            <a:ext cx="5302889" cy="260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16"/>
          </a:p>
        </p:txBody>
      </p:sp>
      <p:sp>
        <p:nvSpPr>
          <p:cNvPr id="10" name="Text Placeholder 9"/>
          <p:cNvSpPr>
            <a:spLocks noGrp="1"/>
          </p:cNvSpPr>
          <p:nvPr>
            <p:ph type="body" sz="quarter" idx="10" hasCustomPrompt="1"/>
          </p:nvPr>
        </p:nvSpPr>
        <p:spPr>
          <a:xfrm>
            <a:off x="2291716" y="4066024"/>
            <a:ext cx="5302889" cy="768085"/>
          </a:xfrm>
          <a:prstGeom prst="rect">
            <a:avLst/>
          </a:prstGeom>
        </p:spPr>
        <p:txBody>
          <a:bodyPr anchor="ctr"/>
          <a:lstStyle>
            <a:lvl1pPr marL="0" indent="0" algn="ctr">
              <a:buNone/>
              <a:defRPr sz="3899"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2291716" y="4834109"/>
            <a:ext cx="5302889" cy="384043"/>
          </a:xfrm>
          <a:prstGeom prst="rect">
            <a:avLst/>
          </a:prstGeom>
        </p:spPr>
        <p:txBody>
          <a:bodyPr anchor="ctr"/>
          <a:lstStyle>
            <a:lvl1pPr marL="0" indent="0" algn="ctr">
              <a:buNone/>
              <a:defRPr sz="1516" b="0" baseline="0">
                <a:solidFill>
                  <a:schemeClr val="bg1"/>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flipH="1">
            <a:off x="4500874" y="1541767"/>
            <a:ext cx="884570" cy="241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9658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70D7-8904-3B0C-7474-82E725EE5525}"/>
              </a:ext>
            </a:extLst>
          </p:cNvPr>
          <p:cNvSpPr>
            <a:spLocks noGrp="1"/>
          </p:cNvSpPr>
          <p:nvPr>
            <p:ph type="ctrTitle"/>
          </p:nvPr>
        </p:nvSpPr>
        <p:spPr>
          <a:xfrm>
            <a:off x="1237853" y="1122363"/>
            <a:ext cx="7427119" cy="2387600"/>
          </a:xfrm>
        </p:spPr>
        <p:txBody>
          <a:bodyPr anchor="b"/>
          <a:lstStyle>
            <a:lvl1pPr algn="ctr">
              <a:defRPr sz="4873"/>
            </a:lvl1pPr>
          </a:lstStyle>
          <a:p>
            <a:r>
              <a:rPr lang="en-US"/>
              <a:t>Click to edit Master title style</a:t>
            </a:r>
          </a:p>
        </p:txBody>
      </p:sp>
      <p:sp>
        <p:nvSpPr>
          <p:cNvPr id="3" name="Subtitle 2">
            <a:extLst>
              <a:ext uri="{FF2B5EF4-FFF2-40B4-BE49-F238E27FC236}">
                <a16:creationId xmlns:a16="http://schemas.microsoft.com/office/drawing/2014/main" id="{084758DF-E029-1CDC-4D45-C7A366054CA5}"/>
              </a:ext>
            </a:extLst>
          </p:cNvPr>
          <p:cNvSpPr>
            <a:spLocks noGrp="1"/>
          </p:cNvSpPr>
          <p:nvPr>
            <p:ph type="subTitle" idx="1"/>
          </p:nvPr>
        </p:nvSpPr>
        <p:spPr>
          <a:xfrm>
            <a:off x="1237853" y="3602038"/>
            <a:ext cx="7427119" cy="1655762"/>
          </a:xfrm>
        </p:spPr>
        <p:txBody>
          <a:bodyPr/>
          <a:lstStyle>
            <a:lvl1pPr marL="0" indent="0" algn="ctr">
              <a:buNone/>
              <a:defRPr sz="1949"/>
            </a:lvl1pPr>
            <a:lvl2pPr marL="371338" indent="0" algn="ctr">
              <a:buNone/>
              <a:defRPr sz="1624"/>
            </a:lvl2pPr>
            <a:lvl3pPr marL="742676" indent="0" algn="ctr">
              <a:buNone/>
              <a:defRPr sz="1462"/>
            </a:lvl3pPr>
            <a:lvl4pPr marL="1114014" indent="0" algn="ctr">
              <a:buNone/>
              <a:defRPr sz="1300"/>
            </a:lvl4pPr>
            <a:lvl5pPr marL="1485351" indent="0" algn="ctr">
              <a:buNone/>
              <a:defRPr sz="1300"/>
            </a:lvl5pPr>
            <a:lvl6pPr marL="1856689" indent="0" algn="ctr">
              <a:buNone/>
              <a:defRPr sz="1300"/>
            </a:lvl6pPr>
            <a:lvl7pPr marL="2228027" indent="0" algn="ctr">
              <a:buNone/>
              <a:defRPr sz="1300"/>
            </a:lvl7pPr>
            <a:lvl8pPr marL="2599365" indent="0" algn="ctr">
              <a:buNone/>
              <a:defRPr sz="1300"/>
            </a:lvl8pPr>
            <a:lvl9pPr marL="2970703" indent="0" algn="ctr">
              <a:buNone/>
              <a:defRPr sz="1300"/>
            </a:lvl9pPr>
          </a:lstStyle>
          <a:p>
            <a:r>
              <a:rPr lang="en-US"/>
              <a:t>Click to edit Master subtitle style</a:t>
            </a:r>
          </a:p>
        </p:txBody>
      </p:sp>
      <p:sp>
        <p:nvSpPr>
          <p:cNvPr id="4" name="Date Placeholder 3">
            <a:extLst>
              <a:ext uri="{FF2B5EF4-FFF2-40B4-BE49-F238E27FC236}">
                <a16:creationId xmlns:a16="http://schemas.microsoft.com/office/drawing/2014/main" id="{36C3A56B-C0EA-F7C3-4232-A9242F09B69B}"/>
              </a:ext>
            </a:extLst>
          </p:cNvPr>
          <p:cNvSpPr>
            <a:spLocks noGrp="1"/>
          </p:cNvSpPr>
          <p:nvPr>
            <p:ph type="dt" sz="half" idx="10"/>
          </p:nvPr>
        </p:nvSpPr>
        <p:spPr/>
        <p:txBody>
          <a:bodyPr/>
          <a:lstStyle/>
          <a:p>
            <a:fld id="{1160EA64-D806-43AC-9DF2-F8C432F32B4C}" type="datetimeFigureOut">
              <a:rPr lang="en-US" smtClean="0"/>
              <a:pPr/>
              <a:t>12/17/2023</a:t>
            </a:fld>
            <a:endParaRPr lang="en-US" dirty="0"/>
          </a:p>
        </p:txBody>
      </p:sp>
      <p:sp>
        <p:nvSpPr>
          <p:cNvPr id="5" name="Footer Placeholder 4">
            <a:extLst>
              <a:ext uri="{FF2B5EF4-FFF2-40B4-BE49-F238E27FC236}">
                <a16:creationId xmlns:a16="http://schemas.microsoft.com/office/drawing/2014/main" id="{5C76CC21-BC6C-D165-EE87-B2ACA9FEE4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3F691B-1E44-44C1-6E71-E9F3A5C7C2A9}"/>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66302613"/>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9DF3-7BCC-7C02-07A8-2578FCF3A7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A2D23E-86BF-0D28-05FA-288BD4D435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533EF-45B2-0382-E168-D75FF91988D5}"/>
              </a:ext>
            </a:extLst>
          </p:cNvPr>
          <p:cNvSpPr>
            <a:spLocks noGrp="1"/>
          </p:cNvSpPr>
          <p:nvPr>
            <p:ph type="dt" sz="half" idx="10"/>
          </p:nvPr>
        </p:nvSpPr>
        <p:spPr/>
        <p:txBody>
          <a:bodyPr/>
          <a:lstStyle/>
          <a:p>
            <a:fld id="{F070A7B3-6521-4DCA-87E5-044747A908C1}" type="datetimeFigureOut">
              <a:rPr lang="en-US" smtClean="0"/>
              <a:t>12/17/2023</a:t>
            </a:fld>
            <a:endParaRPr lang="en-US" dirty="0"/>
          </a:p>
        </p:txBody>
      </p:sp>
      <p:sp>
        <p:nvSpPr>
          <p:cNvPr id="5" name="Footer Placeholder 4">
            <a:extLst>
              <a:ext uri="{FF2B5EF4-FFF2-40B4-BE49-F238E27FC236}">
                <a16:creationId xmlns:a16="http://schemas.microsoft.com/office/drawing/2014/main" id="{23A900FD-2E6A-59F2-32FC-E226C7FF39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65E96F-AC3F-01C5-67F1-3F9361E67CD9}"/>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53676403"/>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92CD-AEA9-6A77-B5DC-2EFD4F2158DD}"/>
              </a:ext>
            </a:extLst>
          </p:cNvPr>
          <p:cNvSpPr>
            <a:spLocks noGrp="1"/>
          </p:cNvSpPr>
          <p:nvPr>
            <p:ph type="title"/>
          </p:nvPr>
        </p:nvSpPr>
        <p:spPr>
          <a:xfrm>
            <a:off x="675661" y="1709739"/>
            <a:ext cx="8541187" cy="2852737"/>
          </a:xfrm>
        </p:spPr>
        <p:txBody>
          <a:bodyPr anchor="b"/>
          <a:lstStyle>
            <a:lvl1pPr>
              <a:defRPr sz="4873"/>
            </a:lvl1pPr>
          </a:lstStyle>
          <a:p>
            <a:r>
              <a:rPr lang="en-US"/>
              <a:t>Click to edit Master title style</a:t>
            </a:r>
          </a:p>
        </p:txBody>
      </p:sp>
      <p:sp>
        <p:nvSpPr>
          <p:cNvPr id="3" name="Text Placeholder 2">
            <a:extLst>
              <a:ext uri="{FF2B5EF4-FFF2-40B4-BE49-F238E27FC236}">
                <a16:creationId xmlns:a16="http://schemas.microsoft.com/office/drawing/2014/main" id="{DFFCFEC3-428D-C162-ABB7-2114D0481E91}"/>
              </a:ext>
            </a:extLst>
          </p:cNvPr>
          <p:cNvSpPr>
            <a:spLocks noGrp="1"/>
          </p:cNvSpPr>
          <p:nvPr>
            <p:ph type="body" idx="1"/>
          </p:nvPr>
        </p:nvSpPr>
        <p:spPr>
          <a:xfrm>
            <a:off x="675661" y="4589464"/>
            <a:ext cx="8541187" cy="1500187"/>
          </a:xfrm>
        </p:spPr>
        <p:txBody>
          <a:bodyPr/>
          <a:lstStyle>
            <a:lvl1pPr marL="0" indent="0">
              <a:buNone/>
              <a:defRPr sz="1949">
                <a:solidFill>
                  <a:schemeClr val="tx1">
                    <a:tint val="75000"/>
                  </a:schemeClr>
                </a:solidFill>
              </a:defRPr>
            </a:lvl1pPr>
            <a:lvl2pPr marL="371338" indent="0">
              <a:buNone/>
              <a:defRPr sz="1624">
                <a:solidFill>
                  <a:schemeClr val="tx1">
                    <a:tint val="75000"/>
                  </a:schemeClr>
                </a:solidFill>
              </a:defRPr>
            </a:lvl2pPr>
            <a:lvl3pPr marL="742676" indent="0">
              <a:buNone/>
              <a:defRPr sz="1462">
                <a:solidFill>
                  <a:schemeClr val="tx1">
                    <a:tint val="75000"/>
                  </a:schemeClr>
                </a:solidFill>
              </a:defRPr>
            </a:lvl3pPr>
            <a:lvl4pPr marL="1114014" indent="0">
              <a:buNone/>
              <a:defRPr sz="1300">
                <a:solidFill>
                  <a:schemeClr val="tx1">
                    <a:tint val="75000"/>
                  </a:schemeClr>
                </a:solidFill>
              </a:defRPr>
            </a:lvl4pPr>
            <a:lvl5pPr marL="1485351" indent="0">
              <a:buNone/>
              <a:defRPr sz="1300">
                <a:solidFill>
                  <a:schemeClr val="tx1">
                    <a:tint val="75000"/>
                  </a:schemeClr>
                </a:solidFill>
              </a:defRPr>
            </a:lvl5pPr>
            <a:lvl6pPr marL="1856689" indent="0">
              <a:buNone/>
              <a:defRPr sz="1300">
                <a:solidFill>
                  <a:schemeClr val="tx1">
                    <a:tint val="75000"/>
                  </a:schemeClr>
                </a:solidFill>
              </a:defRPr>
            </a:lvl6pPr>
            <a:lvl7pPr marL="2228027" indent="0">
              <a:buNone/>
              <a:defRPr sz="1300">
                <a:solidFill>
                  <a:schemeClr val="tx1">
                    <a:tint val="75000"/>
                  </a:schemeClr>
                </a:solidFill>
              </a:defRPr>
            </a:lvl7pPr>
            <a:lvl8pPr marL="2599365" indent="0">
              <a:buNone/>
              <a:defRPr sz="1300">
                <a:solidFill>
                  <a:schemeClr val="tx1">
                    <a:tint val="75000"/>
                  </a:schemeClr>
                </a:solidFill>
              </a:defRPr>
            </a:lvl8pPr>
            <a:lvl9pPr marL="2970703" indent="0">
              <a:buNone/>
              <a:defRPr sz="13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3D918F-A28F-7AFD-A9A1-F282C6D1B234}"/>
              </a:ext>
            </a:extLst>
          </p:cNvPr>
          <p:cNvSpPr>
            <a:spLocks noGrp="1"/>
          </p:cNvSpPr>
          <p:nvPr>
            <p:ph type="dt" sz="half" idx="10"/>
          </p:nvPr>
        </p:nvSpPr>
        <p:spPr/>
        <p:txBody>
          <a:bodyPr/>
          <a:lstStyle/>
          <a:p>
            <a:fld id="{1160EA64-D806-43AC-9DF2-F8C432F32B4C}" type="datetimeFigureOut">
              <a:rPr lang="en-US" smtClean="0"/>
              <a:pPr/>
              <a:t>12/17/2023</a:t>
            </a:fld>
            <a:endParaRPr lang="en-US" dirty="0"/>
          </a:p>
        </p:txBody>
      </p:sp>
      <p:sp>
        <p:nvSpPr>
          <p:cNvPr id="5" name="Footer Placeholder 4">
            <a:extLst>
              <a:ext uri="{FF2B5EF4-FFF2-40B4-BE49-F238E27FC236}">
                <a16:creationId xmlns:a16="http://schemas.microsoft.com/office/drawing/2014/main" id="{C2C68736-A9E2-7B9B-13AA-9C92C9A393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E5EC902-305A-24FE-2C6C-713A339E5387}"/>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27769671"/>
      </p:ext>
    </p:extLst>
  </p:cSld>
  <p:clrMapOvr>
    <a:masterClrMapping/>
  </p:clrMapOvr>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E4A1-376F-536E-C601-C38374FB32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19FB2A-1CAE-91B8-84A7-1440ED24F713}"/>
              </a:ext>
            </a:extLst>
          </p:cNvPr>
          <p:cNvSpPr>
            <a:spLocks noGrp="1"/>
          </p:cNvSpPr>
          <p:nvPr>
            <p:ph sz="half" idx="1"/>
          </p:nvPr>
        </p:nvSpPr>
        <p:spPr>
          <a:xfrm>
            <a:off x="680819" y="1825625"/>
            <a:ext cx="42087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B5B59F-B600-380F-8D5D-580D7649DBA2}"/>
              </a:ext>
            </a:extLst>
          </p:cNvPr>
          <p:cNvSpPr>
            <a:spLocks noGrp="1"/>
          </p:cNvSpPr>
          <p:nvPr>
            <p:ph sz="half" idx="2"/>
          </p:nvPr>
        </p:nvSpPr>
        <p:spPr>
          <a:xfrm>
            <a:off x="5013305" y="1825625"/>
            <a:ext cx="42087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576702-0A1B-6544-3073-BA0EF1622B20}"/>
              </a:ext>
            </a:extLst>
          </p:cNvPr>
          <p:cNvSpPr>
            <a:spLocks noGrp="1"/>
          </p:cNvSpPr>
          <p:nvPr>
            <p:ph type="dt" sz="half" idx="10"/>
          </p:nvPr>
        </p:nvSpPr>
        <p:spPr/>
        <p:txBody>
          <a:bodyPr/>
          <a:lstStyle/>
          <a:p>
            <a:fld id="{AB134690-1557-4C89-A502-4959FE7FAD70}" type="datetimeFigureOut">
              <a:rPr lang="en-US" smtClean="0"/>
              <a:t>12/17/2023</a:t>
            </a:fld>
            <a:endParaRPr lang="en-US" dirty="0"/>
          </a:p>
        </p:txBody>
      </p:sp>
      <p:sp>
        <p:nvSpPr>
          <p:cNvPr id="6" name="Footer Placeholder 5">
            <a:extLst>
              <a:ext uri="{FF2B5EF4-FFF2-40B4-BE49-F238E27FC236}">
                <a16:creationId xmlns:a16="http://schemas.microsoft.com/office/drawing/2014/main" id="{193BEFA5-2056-2E0C-6CCA-2B1E0F6932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76FE45-B254-F127-D4E8-245011DF5C4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48111939"/>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F127-706E-59C0-FD64-335C9AA24F86}"/>
              </a:ext>
            </a:extLst>
          </p:cNvPr>
          <p:cNvSpPr>
            <a:spLocks noGrp="1"/>
          </p:cNvSpPr>
          <p:nvPr>
            <p:ph type="title"/>
          </p:nvPr>
        </p:nvSpPr>
        <p:spPr>
          <a:xfrm>
            <a:off x="682109" y="365126"/>
            <a:ext cx="8541187"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287CBC-1FB1-7A06-69F7-8654FD55E5A5}"/>
              </a:ext>
            </a:extLst>
          </p:cNvPr>
          <p:cNvSpPr>
            <a:spLocks noGrp="1"/>
          </p:cNvSpPr>
          <p:nvPr>
            <p:ph type="body" idx="1"/>
          </p:nvPr>
        </p:nvSpPr>
        <p:spPr>
          <a:xfrm>
            <a:off x="682109" y="1681163"/>
            <a:ext cx="4189359" cy="823912"/>
          </a:xfrm>
        </p:spPr>
        <p:txBody>
          <a:bodyPr anchor="b"/>
          <a:lstStyle>
            <a:lvl1pPr marL="0" indent="0">
              <a:buNone/>
              <a:defRPr sz="1949" b="1"/>
            </a:lvl1pPr>
            <a:lvl2pPr marL="371338" indent="0">
              <a:buNone/>
              <a:defRPr sz="1624" b="1"/>
            </a:lvl2pPr>
            <a:lvl3pPr marL="742676" indent="0">
              <a:buNone/>
              <a:defRPr sz="1462" b="1"/>
            </a:lvl3pPr>
            <a:lvl4pPr marL="1114014" indent="0">
              <a:buNone/>
              <a:defRPr sz="1300" b="1"/>
            </a:lvl4pPr>
            <a:lvl5pPr marL="1485351" indent="0">
              <a:buNone/>
              <a:defRPr sz="1300" b="1"/>
            </a:lvl5pPr>
            <a:lvl6pPr marL="1856689" indent="0">
              <a:buNone/>
              <a:defRPr sz="1300" b="1"/>
            </a:lvl6pPr>
            <a:lvl7pPr marL="2228027" indent="0">
              <a:buNone/>
              <a:defRPr sz="1300" b="1"/>
            </a:lvl7pPr>
            <a:lvl8pPr marL="2599365" indent="0">
              <a:buNone/>
              <a:defRPr sz="1300" b="1"/>
            </a:lvl8pPr>
            <a:lvl9pPr marL="2970703" indent="0">
              <a:buNone/>
              <a:defRPr sz="1300" b="1"/>
            </a:lvl9pPr>
          </a:lstStyle>
          <a:p>
            <a:pPr lvl="0"/>
            <a:r>
              <a:rPr lang="en-US"/>
              <a:t>Click to edit Master text styles</a:t>
            </a:r>
          </a:p>
        </p:txBody>
      </p:sp>
      <p:sp>
        <p:nvSpPr>
          <p:cNvPr id="4" name="Content Placeholder 3">
            <a:extLst>
              <a:ext uri="{FF2B5EF4-FFF2-40B4-BE49-F238E27FC236}">
                <a16:creationId xmlns:a16="http://schemas.microsoft.com/office/drawing/2014/main" id="{943DAE05-DB27-3B3C-9D5D-ED2456B24118}"/>
              </a:ext>
            </a:extLst>
          </p:cNvPr>
          <p:cNvSpPr>
            <a:spLocks noGrp="1"/>
          </p:cNvSpPr>
          <p:nvPr>
            <p:ph sz="half" idx="2"/>
          </p:nvPr>
        </p:nvSpPr>
        <p:spPr>
          <a:xfrm>
            <a:off x="682109" y="2505075"/>
            <a:ext cx="418935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1CF60E-C63A-CB15-3953-F5086F3C8E58}"/>
              </a:ext>
            </a:extLst>
          </p:cNvPr>
          <p:cNvSpPr>
            <a:spLocks noGrp="1"/>
          </p:cNvSpPr>
          <p:nvPr>
            <p:ph type="body" sz="quarter" idx="3"/>
          </p:nvPr>
        </p:nvSpPr>
        <p:spPr>
          <a:xfrm>
            <a:off x="5013305" y="1681163"/>
            <a:ext cx="4209990" cy="823912"/>
          </a:xfrm>
        </p:spPr>
        <p:txBody>
          <a:bodyPr anchor="b"/>
          <a:lstStyle>
            <a:lvl1pPr marL="0" indent="0">
              <a:buNone/>
              <a:defRPr sz="1949" b="1"/>
            </a:lvl1pPr>
            <a:lvl2pPr marL="371338" indent="0">
              <a:buNone/>
              <a:defRPr sz="1624" b="1"/>
            </a:lvl2pPr>
            <a:lvl3pPr marL="742676" indent="0">
              <a:buNone/>
              <a:defRPr sz="1462" b="1"/>
            </a:lvl3pPr>
            <a:lvl4pPr marL="1114014" indent="0">
              <a:buNone/>
              <a:defRPr sz="1300" b="1"/>
            </a:lvl4pPr>
            <a:lvl5pPr marL="1485351" indent="0">
              <a:buNone/>
              <a:defRPr sz="1300" b="1"/>
            </a:lvl5pPr>
            <a:lvl6pPr marL="1856689" indent="0">
              <a:buNone/>
              <a:defRPr sz="1300" b="1"/>
            </a:lvl6pPr>
            <a:lvl7pPr marL="2228027" indent="0">
              <a:buNone/>
              <a:defRPr sz="1300" b="1"/>
            </a:lvl7pPr>
            <a:lvl8pPr marL="2599365" indent="0">
              <a:buNone/>
              <a:defRPr sz="1300" b="1"/>
            </a:lvl8pPr>
            <a:lvl9pPr marL="2970703" indent="0">
              <a:buNone/>
              <a:defRPr sz="1300" b="1"/>
            </a:lvl9pPr>
          </a:lstStyle>
          <a:p>
            <a:pPr lvl="0"/>
            <a:r>
              <a:rPr lang="en-US"/>
              <a:t>Click to edit Master text styles</a:t>
            </a:r>
          </a:p>
        </p:txBody>
      </p:sp>
      <p:sp>
        <p:nvSpPr>
          <p:cNvPr id="6" name="Content Placeholder 5">
            <a:extLst>
              <a:ext uri="{FF2B5EF4-FFF2-40B4-BE49-F238E27FC236}">
                <a16:creationId xmlns:a16="http://schemas.microsoft.com/office/drawing/2014/main" id="{E80093A8-42E6-7CF9-D6CA-021C6A54B5AC}"/>
              </a:ext>
            </a:extLst>
          </p:cNvPr>
          <p:cNvSpPr>
            <a:spLocks noGrp="1"/>
          </p:cNvSpPr>
          <p:nvPr>
            <p:ph sz="quarter" idx="4"/>
          </p:nvPr>
        </p:nvSpPr>
        <p:spPr>
          <a:xfrm>
            <a:off x="5013305" y="2505075"/>
            <a:ext cx="420999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E0C460-4E37-0613-4B49-E9006E04A054}"/>
              </a:ext>
            </a:extLst>
          </p:cNvPr>
          <p:cNvSpPr>
            <a:spLocks noGrp="1"/>
          </p:cNvSpPr>
          <p:nvPr>
            <p:ph type="dt" sz="half" idx="10"/>
          </p:nvPr>
        </p:nvSpPr>
        <p:spPr/>
        <p:txBody>
          <a:bodyPr/>
          <a:lstStyle/>
          <a:p>
            <a:fld id="{1160EA64-D806-43AC-9DF2-F8C432F32B4C}" type="datetimeFigureOut">
              <a:rPr lang="en-US" smtClean="0"/>
              <a:pPr/>
              <a:t>12/17/2023</a:t>
            </a:fld>
            <a:endParaRPr lang="en-US" dirty="0"/>
          </a:p>
        </p:txBody>
      </p:sp>
      <p:sp>
        <p:nvSpPr>
          <p:cNvPr id="8" name="Footer Placeholder 7">
            <a:extLst>
              <a:ext uri="{FF2B5EF4-FFF2-40B4-BE49-F238E27FC236}">
                <a16:creationId xmlns:a16="http://schemas.microsoft.com/office/drawing/2014/main" id="{72643A4A-D0B0-21F9-82EF-D9B02380DB8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B89A32D-3C92-1261-474A-1DA75E4FFE73}"/>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59141199"/>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7D6D-3E43-82FA-9F5B-EBDF872F0B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366AAA-839D-EDC4-A776-9F675B3EF06F}"/>
              </a:ext>
            </a:extLst>
          </p:cNvPr>
          <p:cNvSpPr>
            <a:spLocks noGrp="1"/>
          </p:cNvSpPr>
          <p:nvPr>
            <p:ph type="dt" sz="half" idx="10"/>
          </p:nvPr>
        </p:nvSpPr>
        <p:spPr/>
        <p:txBody>
          <a:bodyPr/>
          <a:lstStyle/>
          <a:p>
            <a:fld id="{E1037C31-9E7A-4F99-8774-A0E530DE1A42}" type="datetimeFigureOut">
              <a:rPr lang="en-US" smtClean="0"/>
              <a:t>12/17/2023</a:t>
            </a:fld>
            <a:endParaRPr lang="en-US" dirty="0"/>
          </a:p>
        </p:txBody>
      </p:sp>
      <p:sp>
        <p:nvSpPr>
          <p:cNvPr id="4" name="Footer Placeholder 3">
            <a:extLst>
              <a:ext uri="{FF2B5EF4-FFF2-40B4-BE49-F238E27FC236}">
                <a16:creationId xmlns:a16="http://schemas.microsoft.com/office/drawing/2014/main" id="{5B9682B1-E95B-FDB2-BD8F-3855A45D38D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3BECD7E-599A-76FA-E757-1018F66A514A}"/>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50731615"/>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68FBD0-0F55-6913-7315-099A27719B18}"/>
              </a:ext>
            </a:extLst>
          </p:cNvPr>
          <p:cNvSpPr>
            <a:spLocks noGrp="1"/>
          </p:cNvSpPr>
          <p:nvPr>
            <p:ph type="dt" sz="half" idx="10"/>
          </p:nvPr>
        </p:nvSpPr>
        <p:spPr/>
        <p:txBody>
          <a:bodyPr/>
          <a:lstStyle/>
          <a:p>
            <a:fld id="{48A87A34-81AB-432B-8DAE-1953F412C126}" type="datetimeFigureOut">
              <a:rPr lang="en-US" smtClean="0"/>
              <a:t>12/17/2023</a:t>
            </a:fld>
            <a:endParaRPr lang="en-US" dirty="0"/>
          </a:p>
        </p:txBody>
      </p:sp>
      <p:sp>
        <p:nvSpPr>
          <p:cNvPr id="3" name="Footer Placeholder 2">
            <a:extLst>
              <a:ext uri="{FF2B5EF4-FFF2-40B4-BE49-F238E27FC236}">
                <a16:creationId xmlns:a16="http://schemas.microsoft.com/office/drawing/2014/main" id="{1E2BE341-FCAF-7153-5364-70E9FC1081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B52A8E3-DDFB-95C5-AB55-3C77E225F00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967985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006611" y="581577"/>
            <a:ext cx="2974421"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249">
                <a:solidFill>
                  <a:schemeClr val="accent1"/>
                </a:solidFill>
              </a:defRPr>
            </a:lvl1pPr>
            <a:lvl2pPr lvl="1">
              <a:spcBef>
                <a:spcPts val="0"/>
              </a:spcBef>
              <a:spcAft>
                <a:spcPts val="0"/>
              </a:spcAft>
              <a:buClr>
                <a:schemeClr val="accent1"/>
              </a:buClr>
              <a:buSzPts val="4800"/>
              <a:buNone/>
              <a:defRPr sz="5198">
                <a:solidFill>
                  <a:schemeClr val="accent1"/>
                </a:solidFill>
              </a:defRPr>
            </a:lvl2pPr>
            <a:lvl3pPr lvl="2">
              <a:spcBef>
                <a:spcPts val="0"/>
              </a:spcBef>
              <a:spcAft>
                <a:spcPts val="0"/>
              </a:spcAft>
              <a:buClr>
                <a:schemeClr val="accent1"/>
              </a:buClr>
              <a:buSzPts val="4800"/>
              <a:buNone/>
              <a:defRPr sz="5198">
                <a:solidFill>
                  <a:schemeClr val="accent1"/>
                </a:solidFill>
              </a:defRPr>
            </a:lvl3pPr>
            <a:lvl4pPr lvl="3">
              <a:spcBef>
                <a:spcPts val="0"/>
              </a:spcBef>
              <a:spcAft>
                <a:spcPts val="0"/>
              </a:spcAft>
              <a:buClr>
                <a:schemeClr val="accent1"/>
              </a:buClr>
              <a:buSzPts val="4800"/>
              <a:buNone/>
              <a:defRPr sz="5198">
                <a:solidFill>
                  <a:schemeClr val="accent1"/>
                </a:solidFill>
              </a:defRPr>
            </a:lvl4pPr>
            <a:lvl5pPr lvl="4">
              <a:spcBef>
                <a:spcPts val="0"/>
              </a:spcBef>
              <a:spcAft>
                <a:spcPts val="0"/>
              </a:spcAft>
              <a:buClr>
                <a:schemeClr val="accent1"/>
              </a:buClr>
              <a:buSzPts val="4800"/>
              <a:buNone/>
              <a:defRPr sz="5198">
                <a:solidFill>
                  <a:schemeClr val="accent1"/>
                </a:solidFill>
              </a:defRPr>
            </a:lvl5pPr>
            <a:lvl6pPr lvl="5">
              <a:spcBef>
                <a:spcPts val="0"/>
              </a:spcBef>
              <a:spcAft>
                <a:spcPts val="0"/>
              </a:spcAft>
              <a:buClr>
                <a:schemeClr val="accent1"/>
              </a:buClr>
              <a:buSzPts val="4800"/>
              <a:buNone/>
              <a:defRPr sz="5198">
                <a:solidFill>
                  <a:schemeClr val="accent1"/>
                </a:solidFill>
              </a:defRPr>
            </a:lvl6pPr>
            <a:lvl7pPr lvl="6">
              <a:spcBef>
                <a:spcPts val="0"/>
              </a:spcBef>
              <a:spcAft>
                <a:spcPts val="0"/>
              </a:spcAft>
              <a:buClr>
                <a:schemeClr val="accent1"/>
              </a:buClr>
              <a:buSzPts val="4800"/>
              <a:buNone/>
              <a:defRPr sz="5198">
                <a:solidFill>
                  <a:schemeClr val="accent1"/>
                </a:solidFill>
              </a:defRPr>
            </a:lvl7pPr>
            <a:lvl8pPr lvl="7">
              <a:spcBef>
                <a:spcPts val="0"/>
              </a:spcBef>
              <a:spcAft>
                <a:spcPts val="0"/>
              </a:spcAft>
              <a:buClr>
                <a:schemeClr val="accent1"/>
              </a:buClr>
              <a:buSzPts val="4800"/>
              <a:buNone/>
              <a:defRPr sz="5198">
                <a:solidFill>
                  <a:schemeClr val="accent1"/>
                </a:solidFill>
              </a:defRPr>
            </a:lvl8pPr>
            <a:lvl9pPr lvl="8">
              <a:spcBef>
                <a:spcPts val="0"/>
              </a:spcBef>
              <a:spcAft>
                <a:spcPts val="0"/>
              </a:spcAft>
              <a:buClr>
                <a:schemeClr val="accent1"/>
              </a:buClr>
              <a:buSzPts val="4800"/>
              <a:buNone/>
              <a:defRPr sz="5198">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2596387" y="913043"/>
            <a:ext cx="10168735" cy="3123114"/>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057267" y="-28568"/>
            <a:ext cx="12413063" cy="3812409"/>
          </a:xfrm>
          <a:prstGeom prst="rect">
            <a:avLst/>
          </a:prstGeom>
          <a:noFill/>
          <a:ln>
            <a:noFill/>
          </a:ln>
        </p:spPr>
      </p:pic>
    </p:spTree>
    <p:extLst>
      <p:ext uri="{BB962C8B-B14F-4D97-AF65-F5344CB8AC3E}">
        <p14:creationId xmlns:p14="http://schemas.microsoft.com/office/powerpoint/2010/main" val="455571570"/>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E26F-FBF8-946B-F630-715D2C7C9EAB}"/>
              </a:ext>
            </a:extLst>
          </p:cNvPr>
          <p:cNvSpPr>
            <a:spLocks noGrp="1"/>
          </p:cNvSpPr>
          <p:nvPr>
            <p:ph type="title"/>
          </p:nvPr>
        </p:nvSpPr>
        <p:spPr>
          <a:xfrm>
            <a:off x="682109" y="457200"/>
            <a:ext cx="3193919" cy="1600200"/>
          </a:xfrm>
        </p:spPr>
        <p:txBody>
          <a:bodyPr anchor="b"/>
          <a:lstStyle>
            <a:lvl1pPr>
              <a:defRPr sz="2599"/>
            </a:lvl1pPr>
          </a:lstStyle>
          <a:p>
            <a:r>
              <a:rPr lang="en-US"/>
              <a:t>Click to edit Master title style</a:t>
            </a:r>
          </a:p>
        </p:txBody>
      </p:sp>
      <p:sp>
        <p:nvSpPr>
          <p:cNvPr id="3" name="Content Placeholder 2">
            <a:extLst>
              <a:ext uri="{FF2B5EF4-FFF2-40B4-BE49-F238E27FC236}">
                <a16:creationId xmlns:a16="http://schemas.microsoft.com/office/drawing/2014/main" id="{886B114A-80FE-FD3B-1E1A-9F7916C3EACA}"/>
              </a:ext>
            </a:extLst>
          </p:cNvPr>
          <p:cNvSpPr>
            <a:spLocks noGrp="1"/>
          </p:cNvSpPr>
          <p:nvPr>
            <p:ph idx="1"/>
          </p:nvPr>
        </p:nvSpPr>
        <p:spPr>
          <a:xfrm>
            <a:off x="4209991" y="987426"/>
            <a:ext cx="5013305" cy="4873625"/>
          </a:xfrm>
        </p:spPr>
        <p:txBody>
          <a:bodyPr/>
          <a:lstStyle>
            <a:lvl1pPr>
              <a:defRPr sz="2599"/>
            </a:lvl1pPr>
            <a:lvl2pPr>
              <a:defRPr sz="2274"/>
            </a:lvl2pPr>
            <a:lvl3pPr>
              <a:defRPr sz="1949"/>
            </a:lvl3pPr>
            <a:lvl4pPr>
              <a:defRPr sz="1624"/>
            </a:lvl4pPr>
            <a:lvl5pPr>
              <a:defRPr sz="1624"/>
            </a:lvl5pPr>
            <a:lvl6pPr>
              <a:defRPr sz="1624"/>
            </a:lvl6pPr>
            <a:lvl7pPr>
              <a:defRPr sz="1624"/>
            </a:lvl7pPr>
            <a:lvl8pPr>
              <a:defRPr sz="1624"/>
            </a:lvl8pPr>
            <a:lvl9pPr>
              <a:defRPr sz="16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C88A2A-CA8E-BA12-1947-8BD676C8DA55}"/>
              </a:ext>
            </a:extLst>
          </p:cNvPr>
          <p:cNvSpPr>
            <a:spLocks noGrp="1"/>
          </p:cNvSpPr>
          <p:nvPr>
            <p:ph type="body" sz="half" idx="2"/>
          </p:nvPr>
        </p:nvSpPr>
        <p:spPr>
          <a:xfrm>
            <a:off x="682109" y="2057400"/>
            <a:ext cx="3193919" cy="3811588"/>
          </a:xfrm>
        </p:spPr>
        <p:txBody>
          <a:bodyPr/>
          <a:lstStyle>
            <a:lvl1pPr marL="0" indent="0">
              <a:buNone/>
              <a:defRPr sz="1300"/>
            </a:lvl1pPr>
            <a:lvl2pPr marL="371338" indent="0">
              <a:buNone/>
              <a:defRPr sz="1137"/>
            </a:lvl2pPr>
            <a:lvl3pPr marL="742676" indent="0">
              <a:buNone/>
              <a:defRPr sz="975"/>
            </a:lvl3pPr>
            <a:lvl4pPr marL="1114014" indent="0">
              <a:buNone/>
              <a:defRPr sz="812"/>
            </a:lvl4pPr>
            <a:lvl5pPr marL="1485351" indent="0">
              <a:buNone/>
              <a:defRPr sz="812"/>
            </a:lvl5pPr>
            <a:lvl6pPr marL="1856689" indent="0">
              <a:buNone/>
              <a:defRPr sz="812"/>
            </a:lvl6pPr>
            <a:lvl7pPr marL="2228027" indent="0">
              <a:buNone/>
              <a:defRPr sz="812"/>
            </a:lvl7pPr>
            <a:lvl8pPr marL="2599365" indent="0">
              <a:buNone/>
              <a:defRPr sz="812"/>
            </a:lvl8pPr>
            <a:lvl9pPr marL="2970703" indent="0">
              <a:buNone/>
              <a:defRPr sz="812"/>
            </a:lvl9pPr>
          </a:lstStyle>
          <a:p>
            <a:pPr lvl="0"/>
            <a:r>
              <a:rPr lang="en-US"/>
              <a:t>Click to edit Master text styles</a:t>
            </a:r>
          </a:p>
        </p:txBody>
      </p:sp>
      <p:sp>
        <p:nvSpPr>
          <p:cNvPr id="5" name="Date Placeholder 4">
            <a:extLst>
              <a:ext uri="{FF2B5EF4-FFF2-40B4-BE49-F238E27FC236}">
                <a16:creationId xmlns:a16="http://schemas.microsoft.com/office/drawing/2014/main" id="{7F0545EA-C2C4-5E1B-F8B0-F5D102B6A84C}"/>
              </a:ext>
            </a:extLst>
          </p:cNvPr>
          <p:cNvSpPr>
            <a:spLocks noGrp="1"/>
          </p:cNvSpPr>
          <p:nvPr>
            <p:ph type="dt" sz="half" idx="10"/>
          </p:nvPr>
        </p:nvSpPr>
        <p:spPr/>
        <p:txBody>
          <a:bodyPr/>
          <a:lstStyle/>
          <a:p>
            <a:fld id="{D1BE4249-C0D0-4B06-8692-E8BB871AF643}" type="datetimeFigureOut">
              <a:rPr lang="en-US" smtClean="0"/>
              <a:t>12/17/2023</a:t>
            </a:fld>
            <a:endParaRPr lang="en-US" dirty="0"/>
          </a:p>
        </p:txBody>
      </p:sp>
      <p:sp>
        <p:nvSpPr>
          <p:cNvPr id="6" name="Footer Placeholder 5">
            <a:extLst>
              <a:ext uri="{FF2B5EF4-FFF2-40B4-BE49-F238E27FC236}">
                <a16:creationId xmlns:a16="http://schemas.microsoft.com/office/drawing/2014/main" id="{D6E0A84B-7BBB-3372-746F-47ECA92C54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C82DF2-795B-5FFC-6FB2-501D162F6B8F}"/>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82079802"/>
      </p:ext>
    </p:extLst>
  </p:cSld>
  <p:clrMapOvr>
    <a:masterClrMapping/>
  </p:clrMapOvr>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21EA-B959-A03A-782C-666B231A4726}"/>
              </a:ext>
            </a:extLst>
          </p:cNvPr>
          <p:cNvSpPr>
            <a:spLocks noGrp="1"/>
          </p:cNvSpPr>
          <p:nvPr>
            <p:ph type="title"/>
          </p:nvPr>
        </p:nvSpPr>
        <p:spPr>
          <a:xfrm>
            <a:off x="682109" y="457200"/>
            <a:ext cx="3193919" cy="1600200"/>
          </a:xfrm>
        </p:spPr>
        <p:txBody>
          <a:bodyPr anchor="b"/>
          <a:lstStyle>
            <a:lvl1pPr>
              <a:defRPr sz="2599"/>
            </a:lvl1pPr>
          </a:lstStyle>
          <a:p>
            <a:r>
              <a:rPr lang="en-US"/>
              <a:t>Click to edit Master title style</a:t>
            </a:r>
          </a:p>
        </p:txBody>
      </p:sp>
      <p:sp>
        <p:nvSpPr>
          <p:cNvPr id="3" name="Picture Placeholder 2">
            <a:extLst>
              <a:ext uri="{FF2B5EF4-FFF2-40B4-BE49-F238E27FC236}">
                <a16:creationId xmlns:a16="http://schemas.microsoft.com/office/drawing/2014/main" id="{943529F0-7F5F-CB3B-944E-3E584A1030D4}"/>
              </a:ext>
            </a:extLst>
          </p:cNvPr>
          <p:cNvSpPr>
            <a:spLocks noGrp="1"/>
          </p:cNvSpPr>
          <p:nvPr>
            <p:ph type="pic" idx="1"/>
          </p:nvPr>
        </p:nvSpPr>
        <p:spPr>
          <a:xfrm>
            <a:off x="4209991" y="987426"/>
            <a:ext cx="5013305" cy="4873625"/>
          </a:xfrm>
        </p:spPr>
        <p:txBody>
          <a:bodyPr/>
          <a:lstStyle>
            <a:lvl1pPr marL="0" indent="0">
              <a:buNone/>
              <a:defRPr sz="2599"/>
            </a:lvl1pPr>
            <a:lvl2pPr marL="371338" indent="0">
              <a:buNone/>
              <a:defRPr sz="2274"/>
            </a:lvl2pPr>
            <a:lvl3pPr marL="742676" indent="0">
              <a:buNone/>
              <a:defRPr sz="1949"/>
            </a:lvl3pPr>
            <a:lvl4pPr marL="1114014" indent="0">
              <a:buNone/>
              <a:defRPr sz="1624"/>
            </a:lvl4pPr>
            <a:lvl5pPr marL="1485351" indent="0">
              <a:buNone/>
              <a:defRPr sz="1624"/>
            </a:lvl5pPr>
            <a:lvl6pPr marL="1856689" indent="0">
              <a:buNone/>
              <a:defRPr sz="1624"/>
            </a:lvl6pPr>
            <a:lvl7pPr marL="2228027" indent="0">
              <a:buNone/>
              <a:defRPr sz="1624"/>
            </a:lvl7pPr>
            <a:lvl8pPr marL="2599365" indent="0">
              <a:buNone/>
              <a:defRPr sz="1624"/>
            </a:lvl8pPr>
            <a:lvl9pPr marL="2970703" indent="0">
              <a:buNone/>
              <a:defRPr sz="1624"/>
            </a:lvl9pPr>
          </a:lstStyle>
          <a:p>
            <a:endParaRPr lang="en-US"/>
          </a:p>
        </p:txBody>
      </p:sp>
      <p:sp>
        <p:nvSpPr>
          <p:cNvPr id="4" name="Text Placeholder 3">
            <a:extLst>
              <a:ext uri="{FF2B5EF4-FFF2-40B4-BE49-F238E27FC236}">
                <a16:creationId xmlns:a16="http://schemas.microsoft.com/office/drawing/2014/main" id="{21B93C2D-7CF1-4AFE-BAF3-6D2112594481}"/>
              </a:ext>
            </a:extLst>
          </p:cNvPr>
          <p:cNvSpPr>
            <a:spLocks noGrp="1"/>
          </p:cNvSpPr>
          <p:nvPr>
            <p:ph type="body" sz="half" idx="2"/>
          </p:nvPr>
        </p:nvSpPr>
        <p:spPr>
          <a:xfrm>
            <a:off x="682109" y="2057400"/>
            <a:ext cx="3193919" cy="3811588"/>
          </a:xfrm>
        </p:spPr>
        <p:txBody>
          <a:bodyPr/>
          <a:lstStyle>
            <a:lvl1pPr marL="0" indent="0">
              <a:buNone/>
              <a:defRPr sz="1300"/>
            </a:lvl1pPr>
            <a:lvl2pPr marL="371338" indent="0">
              <a:buNone/>
              <a:defRPr sz="1137"/>
            </a:lvl2pPr>
            <a:lvl3pPr marL="742676" indent="0">
              <a:buNone/>
              <a:defRPr sz="975"/>
            </a:lvl3pPr>
            <a:lvl4pPr marL="1114014" indent="0">
              <a:buNone/>
              <a:defRPr sz="812"/>
            </a:lvl4pPr>
            <a:lvl5pPr marL="1485351" indent="0">
              <a:buNone/>
              <a:defRPr sz="812"/>
            </a:lvl5pPr>
            <a:lvl6pPr marL="1856689" indent="0">
              <a:buNone/>
              <a:defRPr sz="812"/>
            </a:lvl6pPr>
            <a:lvl7pPr marL="2228027" indent="0">
              <a:buNone/>
              <a:defRPr sz="812"/>
            </a:lvl7pPr>
            <a:lvl8pPr marL="2599365" indent="0">
              <a:buNone/>
              <a:defRPr sz="812"/>
            </a:lvl8pPr>
            <a:lvl9pPr marL="2970703" indent="0">
              <a:buNone/>
              <a:defRPr sz="812"/>
            </a:lvl9pPr>
          </a:lstStyle>
          <a:p>
            <a:pPr lvl="0"/>
            <a:r>
              <a:rPr lang="en-US"/>
              <a:t>Click to edit Master text styles</a:t>
            </a:r>
          </a:p>
        </p:txBody>
      </p:sp>
      <p:sp>
        <p:nvSpPr>
          <p:cNvPr id="5" name="Date Placeholder 4">
            <a:extLst>
              <a:ext uri="{FF2B5EF4-FFF2-40B4-BE49-F238E27FC236}">
                <a16:creationId xmlns:a16="http://schemas.microsoft.com/office/drawing/2014/main" id="{C516C1A3-B5C6-18F6-E823-C7A57F371B92}"/>
              </a:ext>
            </a:extLst>
          </p:cNvPr>
          <p:cNvSpPr>
            <a:spLocks noGrp="1"/>
          </p:cNvSpPr>
          <p:nvPr>
            <p:ph type="dt" sz="half" idx="10"/>
          </p:nvPr>
        </p:nvSpPr>
        <p:spPr/>
        <p:txBody>
          <a:bodyPr/>
          <a:lstStyle/>
          <a:p>
            <a:fld id="{042B0DB6-F5C7-45FB-8CF3-31B45F9C2DAC}" type="datetimeFigureOut">
              <a:rPr lang="en-US" smtClean="0"/>
              <a:t>12/17/2023</a:t>
            </a:fld>
            <a:endParaRPr lang="en-US" dirty="0"/>
          </a:p>
        </p:txBody>
      </p:sp>
      <p:sp>
        <p:nvSpPr>
          <p:cNvPr id="6" name="Footer Placeholder 5">
            <a:extLst>
              <a:ext uri="{FF2B5EF4-FFF2-40B4-BE49-F238E27FC236}">
                <a16:creationId xmlns:a16="http://schemas.microsoft.com/office/drawing/2014/main" id="{DE036D64-5626-F94B-D3AC-85FFB58848A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58F393F-5A90-FF52-433B-7472EB57B42E}"/>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24301461"/>
      </p:ext>
    </p:extLst>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801F-ABAF-3561-4FB0-F69621CBBE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AD0FC5-FF04-F5C0-3C1C-80B5F9ACCA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F57420-2443-79EC-6F7E-05A2E889452D}"/>
              </a:ext>
            </a:extLst>
          </p:cNvPr>
          <p:cNvSpPr>
            <a:spLocks noGrp="1"/>
          </p:cNvSpPr>
          <p:nvPr>
            <p:ph type="dt" sz="half" idx="10"/>
          </p:nvPr>
        </p:nvSpPr>
        <p:spPr/>
        <p:txBody>
          <a:bodyPr/>
          <a:lstStyle/>
          <a:p>
            <a:fld id="{E9F9C37B-1D36-470B-8223-D6C91242EC14}" type="datetimeFigureOut">
              <a:rPr lang="en-US" smtClean="0"/>
              <a:t>12/17/2023</a:t>
            </a:fld>
            <a:endParaRPr lang="en-US" dirty="0"/>
          </a:p>
        </p:txBody>
      </p:sp>
      <p:sp>
        <p:nvSpPr>
          <p:cNvPr id="5" name="Footer Placeholder 4">
            <a:extLst>
              <a:ext uri="{FF2B5EF4-FFF2-40B4-BE49-F238E27FC236}">
                <a16:creationId xmlns:a16="http://schemas.microsoft.com/office/drawing/2014/main" id="{90E48BF7-9827-DD5B-3304-D4E86936DB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AA0EFC-60F2-0001-32F4-E49C0A74D4BB}"/>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7532374"/>
      </p:ext>
    </p:extLst>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AED76-7035-0238-941C-5F1ED3341BBC}"/>
              </a:ext>
            </a:extLst>
          </p:cNvPr>
          <p:cNvSpPr>
            <a:spLocks noGrp="1"/>
          </p:cNvSpPr>
          <p:nvPr>
            <p:ph type="title" orient="vert"/>
          </p:nvPr>
        </p:nvSpPr>
        <p:spPr>
          <a:xfrm>
            <a:off x="7086709" y="365125"/>
            <a:ext cx="2135297"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179D0E-25C4-92FB-DF63-227511DE4268}"/>
              </a:ext>
            </a:extLst>
          </p:cNvPr>
          <p:cNvSpPr>
            <a:spLocks noGrp="1"/>
          </p:cNvSpPr>
          <p:nvPr>
            <p:ph type="body" orient="vert" idx="1"/>
          </p:nvPr>
        </p:nvSpPr>
        <p:spPr>
          <a:xfrm>
            <a:off x="680819" y="365125"/>
            <a:ext cx="628210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E695AD-B0E7-465D-F287-7208013D5039}"/>
              </a:ext>
            </a:extLst>
          </p:cNvPr>
          <p:cNvSpPr>
            <a:spLocks noGrp="1"/>
          </p:cNvSpPr>
          <p:nvPr>
            <p:ph type="dt" sz="half" idx="10"/>
          </p:nvPr>
        </p:nvSpPr>
        <p:spPr/>
        <p:txBody>
          <a:bodyPr/>
          <a:lstStyle/>
          <a:p>
            <a:fld id="{67C6F52A-A82B-47A2-A83A-8C4C91F2D59F}" type="datetimeFigureOut">
              <a:rPr lang="en-US" smtClean="0"/>
              <a:t>12/17/2023</a:t>
            </a:fld>
            <a:endParaRPr lang="en-US" dirty="0"/>
          </a:p>
        </p:txBody>
      </p:sp>
      <p:sp>
        <p:nvSpPr>
          <p:cNvPr id="5" name="Footer Placeholder 4">
            <a:extLst>
              <a:ext uri="{FF2B5EF4-FFF2-40B4-BE49-F238E27FC236}">
                <a16:creationId xmlns:a16="http://schemas.microsoft.com/office/drawing/2014/main" id="{F85C17F1-BFA1-F96D-88C7-BF4C9707DF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247041-4D9F-09AE-E5B0-A7B5DD9B96C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69399841"/>
      </p:ext>
    </p:extLst>
  </p:cSld>
  <p:clrMapOvr>
    <a:masterClrMapping/>
  </p:clrMapOvr>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7542746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49354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016382" y="2359433"/>
            <a:ext cx="3109903"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733">
                <a:solidFill>
                  <a:schemeClr val="lt2"/>
                </a:solidFill>
              </a:defRPr>
            </a:lvl1pPr>
            <a:lvl2pPr lvl="1" algn="ctr">
              <a:lnSpc>
                <a:spcPct val="100000"/>
              </a:lnSpc>
              <a:spcBef>
                <a:spcPts val="0"/>
              </a:spcBef>
              <a:spcAft>
                <a:spcPts val="0"/>
              </a:spcAft>
              <a:buSzPts val="1600"/>
              <a:buNone/>
              <a:defRPr sz="1733"/>
            </a:lvl2pPr>
            <a:lvl3pPr lvl="2" algn="ctr">
              <a:lnSpc>
                <a:spcPct val="100000"/>
              </a:lnSpc>
              <a:spcBef>
                <a:spcPts val="0"/>
              </a:spcBef>
              <a:spcAft>
                <a:spcPts val="0"/>
              </a:spcAft>
              <a:buSzPts val="1600"/>
              <a:buNone/>
              <a:defRPr sz="1733"/>
            </a:lvl3pPr>
            <a:lvl4pPr lvl="3" algn="ctr">
              <a:lnSpc>
                <a:spcPct val="100000"/>
              </a:lnSpc>
              <a:spcBef>
                <a:spcPts val="0"/>
              </a:spcBef>
              <a:spcAft>
                <a:spcPts val="0"/>
              </a:spcAft>
              <a:buSzPts val="1600"/>
              <a:buNone/>
              <a:defRPr sz="1733"/>
            </a:lvl4pPr>
            <a:lvl5pPr lvl="4" algn="ctr">
              <a:lnSpc>
                <a:spcPct val="100000"/>
              </a:lnSpc>
              <a:spcBef>
                <a:spcPts val="0"/>
              </a:spcBef>
              <a:spcAft>
                <a:spcPts val="0"/>
              </a:spcAft>
              <a:buSzPts val="1600"/>
              <a:buNone/>
              <a:defRPr sz="1733"/>
            </a:lvl5pPr>
            <a:lvl6pPr lvl="5" algn="ctr">
              <a:lnSpc>
                <a:spcPct val="100000"/>
              </a:lnSpc>
              <a:spcBef>
                <a:spcPts val="0"/>
              </a:spcBef>
              <a:spcAft>
                <a:spcPts val="0"/>
              </a:spcAft>
              <a:buSzPts val="1600"/>
              <a:buNone/>
              <a:defRPr sz="1733"/>
            </a:lvl6pPr>
            <a:lvl7pPr lvl="6" algn="ctr">
              <a:lnSpc>
                <a:spcPct val="100000"/>
              </a:lnSpc>
              <a:spcBef>
                <a:spcPts val="0"/>
              </a:spcBef>
              <a:spcAft>
                <a:spcPts val="0"/>
              </a:spcAft>
              <a:buSzPts val="1600"/>
              <a:buNone/>
              <a:defRPr sz="1733"/>
            </a:lvl7pPr>
            <a:lvl8pPr lvl="7" algn="ctr">
              <a:lnSpc>
                <a:spcPct val="100000"/>
              </a:lnSpc>
              <a:spcBef>
                <a:spcPts val="0"/>
              </a:spcBef>
              <a:spcAft>
                <a:spcPts val="0"/>
              </a:spcAft>
              <a:buSzPts val="1600"/>
              <a:buNone/>
              <a:defRPr sz="1733"/>
            </a:lvl8pPr>
            <a:lvl9pPr lvl="8" algn="ctr">
              <a:lnSpc>
                <a:spcPct val="100000"/>
              </a:lnSpc>
              <a:spcBef>
                <a:spcPts val="0"/>
              </a:spcBef>
              <a:spcAft>
                <a:spcPts val="0"/>
              </a:spcAft>
              <a:buSzPts val="1600"/>
              <a:buNone/>
              <a:defRPr sz="1733"/>
            </a:lvl9pPr>
          </a:lstStyle>
          <a:p>
            <a:r>
              <a:rPr lang="en-US"/>
              <a:t>Click to edit Master subtitle style</a:t>
            </a:r>
            <a:endParaRPr/>
          </a:p>
        </p:txBody>
      </p:sp>
      <p:sp>
        <p:nvSpPr>
          <p:cNvPr id="33" name="Google Shape;33;p9"/>
          <p:cNvSpPr txBox="1">
            <a:spLocks noGrp="1"/>
          </p:cNvSpPr>
          <p:nvPr>
            <p:ph type="body" idx="2"/>
          </p:nvPr>
        </p:nvSpPr>
        <p:spPr>
          <a:xfrm>
            <a:off x="5093690" y="1212800"/>
            <a:ext cx="3756771" cy="4432400"/>
          </a:xfrm>
          <a:prstGeom prst="rect">
            <a:avLst/>
          </a:prstGeom>
        </p:spPr>
        <p:txBody>
          <a:bodyPr spcFirstLastPara="1" wrap="square" lIns="91425" tIns="91425" rIns="91425" bIns="91425" anchor="t" anchorCtr="0">
            <a:noAutofit/>
          </a:bodyPr>
          <a:lstStyle>
            <a:lvl1pPr marL="495148" lvl="0" indent="-343853">
              <a:spcBef>
                <a:spcPts val="0"/>
              </a:spcBef>
              <a:spcAft>
                <a:spcPts val="0"/>
              </a:spcAft>
              <a:buClr>
                <a:schemeClr val="lt1"/>
              </a:buClr>
              <a:buSzPts val="1400"/>
              <a:buChar char="●"/>
              <a:defRPr sz="1516">
                <a:solidFill>
                  <a:schemeClr val="lt1"/>
                </a:solidFill>
              </a:defRPr>
            </a:lvl1pPr>
            <a:lvl2pPr marL="990295" lvl="1" indent="-343853">
              <a:spcBef>
                <a:spcPts val="1733"/>
              </a:spcBef>
              <a:spcAft>
                <a:spcPts val="0"/>
              </a:spcAft>
              <a:buClr>
                <a:schemeClr val="lt1"/>
              </a:buClr>
              <a:buSzPts val="1400"/>
              <a:buChar char="○"/>
              <a:defRPr>
                <a:solidFill>
                  <a:schemeClr val="lt1"/>
                </a:solidFill>
              </a:defRPr>
            </a:lvl2pPr>
            <a:lvl3pPr marL="1485443" lvl="2" indent="-343853">
              <a:spcBef>
                <a:spcPts val="1733"/>
              </a:spcBef>
              <a:spcAft>
                <a:spcPts val="0"/>
              </a:spcAft>
              <a:buClr>
                <a:schemeClr val="lt1"/>
              </a:buClr>
              <a:buSzPts val="1400"/>
              <a:buChar char="■"/>
              <a:defRPr>
                <a:solidFill>
                  <a:schemeClr val="lt1"/>
                </a:solidFill>
              </a:defRPr>
            </a:lvl3pPr>
            <a:lvl4pPr marL="1980590" lvl="3" indent="-343853">
              <a:spcBef>
                <a:spcPts val="1733"/>
              </a:spcBef>
              <a:spcAft>
                <a:spcPts val="0"/>
              </a:spcAft>
              <a:buClr>
                <a:schemeClr val="lt1"/>
              </a:buClr>
              <a:buSzPts val="1400"/>
              <a:buChar char="●"/>
              <a:defRPr>
                <a:solidFill>
                  <a:schemeClr val="lt1"/>
                </a:solidFill>
              </a:defRPr>
            </a:lvl4pPr>
            <a:lvl5pPr marL="2475738" lvl="4" indent="-343853">
              <a:spcBef>
                <a:spcPts val="1733"/>
              </a:spcBef>
              <a:spcAft>
                <a:spcPts val="0"/>
              </a:spcAft>
              <a:buClr>
                <a:schemeClr val="lt1"/>
              </a:buClr>
              <a:buSzPts val="1400"/>
              <a:buChar char="○"/>
              <a:defRPr>
                <a:solidFill>
                  <a:schemeClr val="lt1"/>
                </a:solidFill>
              </a:defRPr>
            </a:lvl5pPr>
            <a:lvl6pPr marL="2970886" lvl="5" indent="-343853">
              <a:spcBef>
                <a:spcPts val="1733"/>
              </a:spcBef>
              <a:spcAft>
                <a:spcPts val="0"/>
              </a:spcAft>
              <a:buClr>
                <a:schemeClr val="lt1"/>
              </a:buClr>
              <a:buSzPts val="1400"/>
              <a:buChar char="■"/>
              <a:defRPr>
                <a:solidFill>
                  <a:schemeClr val="lt1"/>
                </a:solidFill>
              </a:defRPr>
            </a:lvl6pPr>
            <a:lvl7pPr marL="3466033" lvl="6" indent="-343853">
              <a:spcBef>
                <a:spcPts val="1733"/>
              </a:spcBef>
              <a:spcAft>
                <a:spcPts val="0"/>
              </a:spcAft>
              <a:buClr>
                <a:schemeClr val="lt1"/>
              </a:buClr>
              <a:buSzPts val="1400"/>
              <a:buChar char="●"/>
              <a:defRPr>
                <a:solidFill>
                  <a:schemeClr val="lt1"/>
                </a:solidFill>
              </a:defRPr>
            </a:lvl7pPr>
            <a:lvl8pPr marL="3961181" lvl="7" indent="-343853">
              <a:spcBef>
                <a:spcPts val="1733"/>
              </a:spcBef>
              <a:spcAft>
                <a:spcPts val="0"/>
              </a:spcAft>
              <a:buClr>
                <a:schemeClr val="lt1"/>
              </a:buClr>
              <a:buSzPts val="1400"/>
              <a:buChar char="○"/>
              <a:defRPr>
                <a:solidFill>
                  <a:schemeClr val="lt1"/>
                </a:solidFill>
              </a:defRPr>
            </a:lvl8pPr>
            <a:lvl9pPr marL="4456328" lvl="8" indent="-343853">
              <a:spcBef>
                <a:spcPts val="1733"/>
              </a:spcBef>
              <a:spcAft>
                <a:spcPts val="1733"/>
              </a:spcAft>
              <a:buClr>
                <a:schemeClr val="lt1"/>
              </a:buClr>
              <a:buSzPts val="1400"/>
              <a:buChar char="■"/>
              <a:defRPr>
                <a:solidFill>
                  <a:schemeClr val="lt1"/>
                </a:solidFill>
              </a:defRPr>
            </a:lvl9pPr>
          </a:lstStyle>
          <a:p>
            <a:pPr lvl="0"/>
            <a:r>
              <a:rPr lang="en-US"/>
              <a:t>Click to edit Master text styles</a:t>
            </a:r>
          </a:p>
        </p:txBody>
      </p:sp>
      <p:sp>
        <p:nvSpPr>
          <p:cNvPr id="34" name="Google Shape;34;p9"/>
          <p:cNvSpPr txBox="1">
            <a:spLocks noGrp="1"/>
          </p:cNvSpPr>
          <p:nvPr>
            <p:ph type="title"/>
          </p:nvPr>
        </p:nvSpPr>
        <p:spPr>
          <a:xfrm>
            <a:off x="1016382" y="593367"/>
            <a:ext cx="3491331"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97358408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016383" y="593367"/>
            <a:ext cx="6211683"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599">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481036407"/>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4.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5.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37567" y="593367"/>
            <a:ext cx="9227691"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37567" y="1536633"/>
            <a:ext cx="9227691"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955457737"/>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156737" y="1244600"/>
            <a:ext cx="7632128"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156737" y="2260600"/>
            <a:ext cx="7632128"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9728040"/>
      </p:ext>
    </p:extLst>
  </p:cSld>
  <p:clrMap bg1="lt1" tx1="dk1" bg2="dk2" tx2="lt2" accent1="accent1" accent2="accent2" accent3="accent3" accent4="accent4" accent5="accent5" accent6="accent6" hlink="hlink" folHlink="folHlink"/>
  <p:sldLayoutIdLst>
    <p:sldLayoutId id="2147483736" r:id="rId1"/>
    <p:sldLayoutId id="2147483737" r:id="rId2"/>
    <p:sldLayoutId id="2147483738"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156737" y="1244600"/>
            <a:ext cx="7632128"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156737" y="2260600"/>
            <a:ext cx="7632128"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15503813"/>
      </p:ext>
    </p:extLst>
  </p:cSld>
  <p:clrMap bg1="lt1" tx1="dk1" bg2="dk2" tx2="lt2" accent1="accent1" accent2="accent2" accent3="accent3" accent4="accent4" accent5="accent5" accent6="accent6" hlink="hlink" folHlink="folHlink"/>
  <p:sldLayoutIdLst>
    <p:sldLayoutId id="2147483777"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516"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45974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Lst>
  <p:hf hdr="0" dt="0"/>
  <p:txStyles>
    <p:titleStyle>
      <a:lvl1pPr algn="ctr" defTabSz="990295" rtl="0" eaLnBrk="1" latinLnBrk="1" hangingPunct="1">
        <a:spcBef>
          <a:spcPct val="0"/>
        </a:spcBef>
        <a:buNone/>
        <a:defRPr sz="4765" kern="1200">
          <a:solidFill>
            <a:schemeClr val="tx1"/>
          </a:solidFill>
          <a:latin typeface="+mj-lt"/>
          <a:ea typeface="+mj-ea"/>
          <a:cs typeface="+mj-cs"/>
        </a:defRPr>
      </a:lvl1pPr>
    </p:titleStyle>
    <p:bodyStyle>
      <a:lvl1pPr marL="371361" indent="-371361" algn="l" defTabSz="990295" rtl="0" eaLnBrk="1" latinLnBrk="1" hangingPunct="1">
        <a:spcBef>
          <a:spcPct val="20000"/>
        </a:spcBef>
        <a:buFont typeface="Arial" pitchFamily="34" charset="0"/>
        <a:buChar char="•"/>
        <a:defRPr sz="3466" kern="1200">
          <a:solidFill>
            <a:schemeClr val="tx1"/>
          </a:solidFill>
          <a:latin typeface="+mn-lt"/>
          <a:ea typeface="+mn-ea"/>
          <a:cs typeface="+mn-cs"/>
        </a:defRPr>
      </a:lvl1pPr>
      <a:lvl2pPr marL="804615" indent="-309467" algn="l" defTabSz="990295" rtl="0" eaLnBrk="1" latinLnBrk="1" hangingPunct="1">
        <a:spcBef>
          <a:spcPct val="20000"/>
        </a:spcBef>
        <a:buFont typeface="Arial" pitchFamily="34" charset="0"/>
        <a:buChar char="–"/>
        <a:defRPr sz="3032" kern="1200">
          <a:solidFill>
            <a:schemeClr val="tx1"/>
          </a:solidFill>
          <a:latin typeface="+mn-lt"/>
          <a:ea typeface="+mn-ea"/>
          <a:cs typeface="+mn-cs"/>
        </a:defRPr>
      </a:lvl2pPr>
      <a:lvl3pPr marL="1237869" indent="-247574" algn="l" defTabSz="990295" rtl="0" eaLnBrk="1" latinLnBrk="1" hangingPunct="1">
        <a:spcBef>
          <a:spcPct val="20000"/>
        </a:spcBef>
        <a:buFont typeface="Arial" pitchFamily="34" charset="0"/>
        <a:buChar char="•"/>
        <a:defRPr sz="2599" kern="1200">
          <a:solidFill>
            <a:schemeClr val="tx1"/>
          </a:solidFill>
          <a:latin typeface="+mn-lt"/>
          <a:ea typeface="+mn-ea"/>
          <a:cs typeface="+mn-cs"/>
        </a:defRPr>
      </a:lvl3pPr>
      <a:lvl4pPr marL="1733017"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4pPr>
      <a:lvl5pPr marL="2228164"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5pPr>
      <a:lvl6pPr marL="2723312"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6pPr>
      <a:lvl7pPr marL="3218459"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7pPr>
      <a:lvl8pPr marL="3713607"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8pPr>
      <a:lvl9pPr marL="4208755"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9pPr>
    </p:bodyStyle>
    <p:otherStyle>
      <a:defPPr>
        <a:defRPr lang="ko-KR"/>
      </a:defPPr>
      <a:lvl1pPr marL="0" algn="l" defTabSz="990295" rtl="0" eaLnBrk="1" latinLnBrk="1" hangingPunct="1">
        <a:defRPr sz="1949" kern="1200">
          <a:solidFill>
            <a:schemeClr val="tx1"/>
          </a:solidFill>
          <a:latin typeface="+mn-lt"/>
          <a:ea typeface="+mn-ea"/>
          <a:cs typeface="+mn-cs"/>
        </a:defRPr>
      </a:lvl1pPr>
      <a:lvl2pPr marL="495148" algn="l" defTabSz="990295" rtl="0" eaLnBrk="1" latinLnBrk="1" hangingPunct="1">
        <a:defRPr sz="1949" kern="1200">
          <a:solidFill>
            <a:schemeClr val="tx1"/>
          </a:solidFill>
          <a:latin typeface="+mn-lt"/>
          <a:ea typeface="+mn-ea"/>
          <a:cs typeface="+mn-cs"/>
        </a:defRPr>
      </a:lvl2pPr>
      <a:lvl3pPr marL="990295" algn="l" defTabSz="990295" rtl="0" eaLnBrk="1" latinLnBrk="1" hangingPunct="1">
        <a:defRPr sz="1949" kern="1200">
          <a:solidFill>
            <a:schemeClr val="tx1"/>
          </a:solidFill>
          <a:latin typeface="+mn-lt"/>
          <a:ea typeface="+mn-ea"/>
          <a:cs typeface="+mn-cs"/>
        </a:defRPr>
      </a:lvl3pPr>
      <a:lvl4pPr marL="1485443" algn="l" defTabSz="990295" rtl="0" eaLnBrk="1" latinLnBrk="1" hangingPunct="1">
        <a:defRPr sz="1949" kern="1200">
          <a:solidFill>
            <a:schemeClr val="tx1"/>
          </a:solidFill>
          <a:latin typeface="+mn-lt"/>
          <a:ea typeface="+mn-ea"/>
          <a:cs typeface="+mn-cs"/>
        </a:defRPr>
      </a:lvl4pPr>
      <a:lvl5pPr marL="1980590" algn="l" defTabSz="990295" rtl="0" eaLnBrk="1" latinLnBrk="1" hangingPunct="1">
        <a:defRPr sz="1949" kern="1200">
          <a:solidFill>
            <a:schemeClr val="tx1"/>
          </a:solidFill>
          <a:latin typeface="+mn-lt"/>
          <a:ea typeface="+mn-ea"/>
          <a:cs typeface="+mn-cs"/>
        </a:defRPr>
      </a:lvl5pPr>
      <a:lvl6pPr marL="2475738" algn="l" defTabSz="990295" rtl="0" eaLnBrk="1" latinLnBrk="1" hangingPunct="1">
        <a:defRPr sz="1949" kern="1200">
          <a:solidFill>
            <a:schemeClr val="tx1"/>
          </a:solidFill>
          <a:latin typeface="+mn-lt"/>
          <a:ea typeface="+mn-ea"/>
          <a:cs typeface="+mn-cs"/>
        </a:defRPr>
      </a:lvl6pPr>
      <a:lvl7pPr marL="2970886" algn="l" defTabSz="990295" rtl="0" eaLnBrk="1" latinLnBrk="1" hangingPunct="1">
        <a:defRPr sz="1949" kern="1200">
          <a:solidFill>
            <a:schemeClr val="tx1"/>
          </a:solidFill>
          <a:latin typeface="+mn-lt"/>
          <a:ea typeface="+mn-ea"/>
          <a:cs typeface="+mn-cs"/>
        </a:defRPr>
      </a:lvl7pPr>
      <a:lvl8pPr marL="3466033" algn="l" defTabSz="990295" rtl="0" eaLnBrk="1" latinLnBrk="1" hangingPunct="1">
        <a:defRPr sz="1949" kern="1200">
          <a:solidFill>
            <a:schemeClr val="tx1"/>
          </a:solidFill>
          <a:latin typeface="+mn-lt"/>
          <a:ea typeface="+mn-ea"/>
          <a:cs typeface="+mn-cs"/>
        </a:defRPr>
      </a:lvl8pPr>
      <a:lvl9pPr marL="3961181" algn="l" defTabSz="990295" rtl="0" eaLnBrk="1" latinLnBrk="1" hangingPunct="1">
        <a:defRPr sz="194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021595"/>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Lst>
  <p:txStyles>
    <p:titleStyle>
      <a:lvl1pPr algn="ctr" defTabSz="990295" rtl="0" eaLnBrk="1" latinLnBrk="1" hangingPunct="1">
        <a:spcBef>
          <a:spcPct val="0"/>
        </a:spcBef>
        <a:buNone/>
        <a:defRPr sz="4765" kern="1200">
          <a:solidFill>
            <a:schemeClr val="tx1"/>
          </a:solidFill>
          <a:latin typeface="+mj-lt"/>
          <a:ea typeface="+mj-ea"/>
          <a:cs typeface="+mj-cs"/>
        </a:defRPr>
      </a:lvl1pPr>
    </p:titleStyle>
    <p:bodyStyle>
      <a:lvl1pPr marL="371361" indent="-371361" algn="l" defTabSz="990295" rtl="0" eaLnBrk="1" latinLnBrk="1" hangingPunct="1">
        <a:spcBef>
          <a:spcPct val="20000"/>
        </a:spcBef>
        <a:buFont typeface="Arial" pitchFamily="34" charset="0"/>
        <a:buChar char="•"/>
        <a:defRPr sz="3466" kern="1200">
          <a:solidFill>
            <a:schemeClr val="tx1"/>
          </a:solidFill>
          <a:latin typeface="+mn-lt"/>
          <a:ea typeface="+mn-ea"/>
          <a:cs typeface="+mn-cs"/>
        </a:defRPr>
      </a:lvl1pPr>
      <a:lvl2pPr marL="804615" indent="-309467" algn="l" defTabSz="990295" rtl="0" eaLnBrk="1" latinLnBrk="1" hangingPunct="1">
        <a:spcBef>
          <a:spcPct val="20000"/>
        </a:spcBef>
        <a:buFont typeface="Arial" pitchFamily="34" charset="0"/>
        <a:buChar char="–"/>
        <a:defRPr sz="3032" kern="1200">
          <a:solidFill>
            <a:schemeClr val="tx1"/>
          </a:solidFill>
          <a:latin typeface="+mn-lt"/>
          <a:ea typeface="+mn-ea"/>
          <a:cs typeface="+mn-cs"/>
        </a:defRPr>
      </a:lvl2pPr>
      <a:lvl3pPr marL="1237869" indent="-247574" algn="l" defTabSz="990295" rtl="0" eaLnBrk="1" latinLnBrk="1" hangingPunct="1">
        <a:spcBef>
          <a:spcPct val="20000"/>
        </a:spcBef>
        <a:buFont typeface="Arial" pitchFamily="34" charset="0"/>
        <a:buChar char="•"/>
        <a:defRPr sz="2599" kern="1200">
          <a:solidFill>
            <a:schemeClr val="tx1"/>
          </a:solidFill>
          <a:latin typeface="+mn-lt"/>
          <a:ea typeface="+mn-ea"/>
          <a:cs typeface="+mn-cs"/>
        </a:defRPr>
      </a:lvl3pPr>
      <a:lvl4pPr marL="1733017"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4pPr>
      <a:lvl5pPr marL="2228164"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5pPr>
      <a:lvl6pPr marL="2723312"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6pPr>
      <a:lvl7pPr marL="3218459"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7pPr>
      <a:lvl8pPr marL="3713607"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8pPr>
      <a:lvl9pPr marL="4208755"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9pPr>
    </p:bodyStyle>
    <p:otherStyle>
      <a:defPPr>
        <a:defRPr lang="ko-KR"/>
      </a:defPPr>
      <a:lvl1pPr marL="0" algn="l" defTabSz="990295" rtl="0" eaLnBrk="1" latinLnBrk="1" hangingPunct="1">
        <a:defRPr sz="1949" kern="1200">
          <a:solidFill>
            <a:schemeClr val="tx1"/>
          </a:solidFill>
          <a:latin typeface="+mn-lt"/>
          <a:ea typeface="+mn-ea"/>
          <a:cs typeface="+mn-cs"/>
        </a:defRPr>
      </a:lvl1pPr>
      <a:lvl2pPr marL="495148" algn="l" defTabSz="990295" rtl="0" eaLnBrk="1" latinLnBrk="1" hangingPunct="1">
        <a:defRPr sz="1949" kern="1200">
          <a:solidFill>
            <a:schemeClr val="tx1"/>
          </a:solidFill>
          <a:latin typeface="+mn-lt"/>
          <a:ea typeface="+mn-ea"/>
          <a:cs typeface="+mn-cs"/>
        </a:defRPr>
      </a:lvl2pPr>
      <a:lvl3pPr marL="990295" algn="l" defTabSz="990295" rtl="0" eaLnBrk="1" latinLnBrk="1" hangingPunct="1">
        <a:defRPr sz="1949" kern="1200">
          <a:solidFill>
            <a:schemeClr val="tx1"/>
          </a:solidFill>
          <a:latin typeface="+mn-lt"/>
          <a:ea typeface="+mn-ea"/>
          <a:cs typeface="+mn-cs"/>
        </a:defRPr>
      </a:lvl3pPr>
      <a:lvl4pPr marL="1485443" algn="l" defTabSz="990295" rtl="0" eaLnBrk="1" latinLnBrk="1" hangingPunct="1">
        <a:defRPr sz="1949" kern="1200">
          <a:solidFill>
            <a:schemeClr val="tx1"/>
          </a:solidFill>
          <a:latin typeface="+mn-lt"/>
          <a:ea typeface="+mn-ea"/>
          <a:cs typeface="+mn-cs"/>
        </a:defRPr>
      </a:lvl4pPr>
      <a:lvl5pPr marL="1980590" algn="l" defTabSz="990295" rtl="0" eaLnBrk="1" latinLnBrk="1" hangingPunct="1">
        <a:defRPr sz="1949" kern="1200">
          <a:solidFill>
            <a:schemeClr val="tx1"/>
          </a:solidFill>
          <a:latin typeface="+mn-lt"/>
          <a:ea typeface="+mn-ea"/>
          <a:cs typeface="+mn-cs"/>
        </a:defRPr>
      </a:lvl5pPr>
      <a:lvl6pPr marL="2475738" algn="l" defTabSz="990295" rtl="0" eaLnBrk="1" latinLnBrk="1" hangingPunct="1">
        <a:defRPr sz="1949" kern="1200">
          <a:solidFill>
            <a:schemeClr val="tx1"/>
          </a:solidFill>
          <a:latin typeface="+mn-lt"/>
          <a:ea typeface="+mn-ea"/>
          <a:cs typeface="+mn-cs"/>
        </a:defRPr>
      </a:lvl6pPr>
      <a:lvl7pPr marL="2970886" algn="l" defTabSz="990295" rtl="0" eaLnBrk="1" latinLnBrk="1" hangingPunct="1">
        <a:defRPr sz="1949" kern="1200">
          <a:solidFill>
            <a:schemeClr val="tx1"/>
          </a:solidFill>
          <a:latin typeface="+mn-lt"/>
          <a:ea typeface="+mn-ea"/>
          <a:cs typeface="+mn-cs"/>
        </a:defRPr>
      </a:lvl7pPr>
      <a:lvl8pPr marL="3466033" algn="l" defTabSz="990295" rtl="0" eaLnBrk="1" latinLnBrk="1" hangingPunct="1">
        <a:defRPr sz="1949" kern="1200">
          <a:solidFill>
            <a:schemeClr val="tx1"/>
          </a:solidFill>
          <a:latin typeface="+mn-lt"/>
          <a:ea typeface="+mn-ea"/>
          <a:cs typeface="+mn-cs"/>
        </a:defRPr>
      </a:lvl8pPr>
      <a:lvl9pPr marL="3961181" algn="l" defTabSz="990295" rtl="0" eaLnBrk="1" latinLnBrk="1" hangingPunct="1">
        <a:defRPr sz="194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937503"/>
      </p:ext>
    </p:extLst>
  </p:cSld>
  <p:clrMap bg1="lt1" tx1="dk1" bg2="lt2" tx2="dk2" accent1="accent1" accent2="accent2" accent3="accent3" accent4="accent4" accent5="accent5" accent6="accent6" hlink="hlink" folHlink="folHlink"/>
  <p:sldLayoutIdLst>
    <p:sldLayoutId id="2147483850" r:id="rId1"/>
  </p:sldLayoutIdLst>
  <p:txStyles>
    <p:titleStyle>
      <a:lvl1pPr algn="ctr" defTabSz="990295" rtl="0" eaLnBrk="1" latinLnBrk="1" hangingPunct="1">
        <a:spcBef>
          <a:spcPct val="0"/>
        </a:spcBef>
        <a:buNone/>
        <a:defRPr sz="4765" kern="1200">
          <a:solidFill>
            <a:schemeClr val="tx1"/>
          </a:solidFill>
          <a:latin typeface="+mj-lt"/>
          <a:ea typeface="+mj-ea"/>
          <a:cs typeface="+mj-cs"/>
        </a:defRPr>
      </a:lvl1pPr>
    </p:titleStyle>
    <p:bodyStyle>
      <a:lvl1pPr marL="371361" indent="-371361" algn="l" defTabSz="990295" rtl="0" eaLnBrk="1" latinLnBrk="1" hangingPunct="1">
        <a:spcBef>
          <a:spcPct val="20000"/>
        </a:spcBef>
        <a:buFont typeface="Arial" pitchFamily="34" charset="0"/>
        <a:buChar char="•"/>
        <a:defRPr sz="3466" kern="1200">
          <a:solidFill>
            <a:schemeClr val="tx1"/>
          </a:solidFill>
          <a:latin typeface="+mn-lt"/>
          <a:ea typeface="+mn-ea"/>
          <a:cs typeface="+mn-cs"/>
        </a:defRPr>
      </a:lvl1pPr>
      <a:lvl2pPr marL="804615" indent="-309467" algn="l" defTabSz="990295" rtl="0" eaLnBrk="1" latinLnBrk="1" hangingPunct="1">
        <a:spcBef>
          <a:spcPct val="20000"/>
        </a:spcBef>
        <a:buFont typeface="Arial" pitchFamily="34" charset="0"/>
        <a:buChar char="–"/>
        <a:defRPr sz="3032" kern="1200">
          <a:solidFill>
            <a:schemeClr val="tx1"/>
          </a:solidFill>
          <a:latin typeface="+mn-lt"/>
          <a:ea typeface="+mn-ea"/>
          <a:cs typeface="+mn-cs"/>
        </a:defRPr>
      </a:lvl2pPr>
      <a:lvl3pPr marL="1237869" indent="-247574" algn="l" defTabSz="990295" rtl="0" eaLnBrk="1" latinLnBrk="1" hangingPunct="1">
        <a:spcBef>
          <a:spcPct val="20000"/>
        </a:spcBef>
        <a:buFont typeface="Arial" pitchFamily="34" charset="0"/>
        <a:buChar char="•"/>
        <a:defRPr sz="2599" kern="1200">
          <a:solidFill>
            <a:schemeClr val="tx1"/>
          </a:solidFill>
          <a:latin typeface="+mn-lt"/>
          <a:ea typeface="+mn-ea"/>
          <a:cs typeface="+mn-cs"/>
        </a:defRPr>
      </a:lvl3pPr>
      <a:lvl4pPr marL="1733017"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4pPr>
      <a:lvl5pPr marL="2228164"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5pPr>
      <a:lvl6pPr marL="2723312"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6pPr>
      <a:lvl7pPr marL="3218459"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7pPr>
      <a:lvl8pPr marL="3713607"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8pPr>
      <a:lvl9pPr marL="4208755" indent="-247574" algn="l" defTabSz="990295" rtl="0" eaLnBrk="1" latinLnBrk="1" hangingPunct="1">
        <a:spcBef>
          <a:spcPct val="20000"/>
        </a:spcBef>
        <a:buFont typeface="Arial" pitchFamily="34" charset="0"/>
        <a:buChar char="•"/>
        <a:defRPr sz="2166" kern="1200">
          <a:solidFill>
            <a:schemeClr val="tx1"/>
          </a:solidFill>
          <a:latin typeface="+mn-lt"/>
          <a:ea typeface="+mn-ea"/>
          <a:cs typeface="+mn-cs"/>
        </a:defRPr>
      </a:lvl9pPr>
    </p:bodyStyle>
    <p:otherStyle>
      <a:defPPr>
        <a:defRPr lang="ko-KR"/>
      </a:defPPr>
      <a:lvl1pPr marL="0" algn="l" defTabSz="990295" rtl="0" eaLnBrk="1" latinLnBrk="1" hangingPunct="1">
        <a:defRPr sz="1949" kern="1200">
          <a:solidFill>
            <a:schemeClr val="tx1"/>
          </a:solidFill>
          <a:latin typeface="+mn-lt"/>
          <a:ea typeface="+mn-ea"/>
          <a:cs typeface="+mn-cs"/>
        </a:defRPr>
      </a:lvl1pPr>
      <a:lvl2pPr marL="495148" algn="l" defTabSz="990295" rtl="0" eaLnBrk="1" latinLnBrk="1" hangingPunct="1">
        <a:defRPr sz="1949" kern="1200">
          <a:solidFill>
            <a:schemeClr val="tx1"/>
          </a:solidFill>
          <a:latin typeface="+mn-lt"/>
          <a:ea typeface="+mn-ea"/>
          <a:cs typeface="+mn-cs"/>
        </a:defRPr>
      </a:lvl2pPr>
      <a:lvl3pPr marL="990295" algn="l" defTabSz="990295" rtl="0" eaLnBrk="1" latinLnBrk="1" hangingPunct="1">
        <a:defRPr sz="1949" kern="1200">
          <a:solidFill>
            <a:schemeClr val="tx1"/>
          </a:solidFill>
          <a:latin typeface="+mn-lt"/>
          <a:ea typeface="+mn-ea"/>
          <a:cs typeface="+mn-cs"/>
        </a:defRPr>
      </a:lvl3pPr>
      <a:lvl4pPr marL="1485443" algn="l" defTabSz="990295" rtl="0" eaLnBrk="1" latinLnBrk="1" hangingPunct="1">
        <a:defRPr sz="1949" kern="1200">
          <a:solidFill>
            <a:schemeClr val="tx1"/>
          </a:solidFill>
          <a:latin typeface="+mn-lt"/>
          <a:ea typeface="+mn-ea"/>
          <a:cs typeface="+mn-cs"/>
        </a:defRPr>
      </a:lvl4pPr>
      <a:lvl5pPr marL="1980590" algn="l" defTabSz="990295" rtl="0" eaLnBrk="1" latinLnBrk="1" hangingPunct="1">
        <a:defRPr sz="1949" kern="1200">
          <a:solidFill>
            <a:schemeClr val="tx1"/>
          </a:solidFill>
          <a:latin typeface="+mn-lt"/>
          <a:ea typeface="+mn-ea"/>
          <a:cs typeface="+mn-cs"/>
        </a:defRPr>
      </a:lvl5pPr>
      <a:lvl6pPr marL="2475738" algn="l" defTabSz="990295" rtl="0" eaLnBrk="1" latinLnBrk="1" hangingPunct="1">
        <a:defRPr sz="1949" kern="1200">
          <a:solidFill>
            <a:schemeClr val="tx1"/>
          </a:solidFill>
          <a:latin typeface="+mn-lt"/>
          <a:ea typeface="+mn-ea"/>
          <a:cs typeface="+mn-cs"/>
        </a:defRPr>
      </a:lvl6pPr>
      <a:lvl7pPr marL="2970886" algn="l" defTabSz="990295" rtl="0" eaLnBrk="1" latinLnBrk="1" hangingPunct="1">
        <a:defRPr sz="1949" kern="1200">
          <a:solidFill>
            <a:schemeClr val="tx1"/>
          </a:solidFill>
          <a:latin typeface="+mn-lt"/>
          <a:ea typeface="+mn-ea"/>
          <a:cs typeface="+mn-cs"/>
        </a:defRPr>
      </a:lvl7pPr>
      <a:lvl8pPr marL="3466033" algn="l" defTabSz="990295" rtl="0" eaLnBrk="1" latinLnBrk="1" hangingPunct="1">
        <a:defRPr sz="1949" kern="1200">
          <a:solidFill>
            <a:schemeClr val="tx1"/>
          </a:solidFill>
          <a:latin typeface="+mn-lt"/>
          <a:ea typeface="+mn-ea"/>
          <a:cs typeface="+mn-cs"/>
        </a:defRPr>
      </a:lvl8pPr>
      <a:lvl9pPr marL="3961181" algn="l" defTabSz="990295" rtl="0" eaLnBrk="1" latinLnBrk="1" hangingPunct="1">
        <a:defRPr sz="194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54F6B7-1D7D-D1EC-CAE7-B719ECF0BF6E}"/>
              </a:ext>
            </a:extLst>
          </p:cNvPr>
          <p:cNvSpPr>
            <a:spLocks noGrp="1"/>
          </p:cNvSpPr>
          <p:nvPr>
            <p:ph type="title"/>
          </p:nvPr>
        </p:nvSpPr>
        <p:spPr>
          <a:xfrm>
            <a:off x="680819" y="365126"/>
            <a:ext cx="8541187"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ABAEDD-84D3-B593-1202-7770928011B7}"/>
              </a:ext>
            </a:extLst>
          </p:cNvPr>
          <p:cNvSpPr>
            <a:spLocks noGrp="1"/>
          </p:cNvSpPr>
          <p:nvPr>
            <p:ph type="body" idx="1"/>
          </p:nvPr>
        </p:nvSpPr>
        <p:spPr>
          <a:xfrm>
            <a:off x="680819" y="1825625"/>
            <a:ext cx="8541187"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4905F-3B83-EA87-991F-F550AFE9C098}"/>
              </a:ext>
            </a:extLst>
          </p:cNvPr>
          <p:cNvSpPr>
            <a:spLocks noGrp="1"/>
          </p:cNvSpPr>
          <p:nvPr>
            <p:ph type="dt" sz="half" idx="2"/>
          </p:nvPr>
        </p:nvSpPr>
        <p:spPr>
          <a:xfrm>
            <a:off x="680819" y="6356351"/>
            <a:ext cx="2228136"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84CD5A03-D3C7-4F34-BF16-B79015304856}" type="datetimeFigureOut">
              <a:rPr lang="en-US" smtClean="0"/>
              <a:t>12/17/2023</a:t>
            </a:fld>
            <a:endParaRPr lang="en-US"/>
          </a:p>
        </p:txBody>
      </p:sp>
      <p:sp>
        <p:nvSpPr>
          <p:cNvPr id="5" name="Footer Placeholder 4">
            <a:extLst>
              <a:ext uri="{FF2B5EF4-FFF2-40B4-BE49-F238E27FC236}">
                <a16:creationId xmlns:a16="http://schemas.microsoft.com/office/drawing/2014/main" id="{08D1C6A1-1D60-7D71-8277-17D096D9D787}"/>
              </a:ext>
            </a:extLst>
          </p:cNvPr>
          <p:cNvSpPr>
            <a:spLocks noGrp="1"/>
          </p:cNvSpPr>
          <p:nvPr>
            <p:ph type="ftr" sz="quarter" idx="3"/>
          </p:nvPr>
        </p:nvSpPr>
        <p:spPr>
          <a:xfrm>
            <a:off x="3280311" y="6356351"/>
            <a:ext cx="3342203"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896C5-B826-73D5-E9B3-4A029319AB17}"/>
              </a:ext>
            </a:extLst>
          </p:cNvPr>
          <p:cNvSpPr>
            <a:spLocks noGrp="1"/>
          </p:cNvSpPr>
          <p:nvPr>
            <p:ph type="sldNum" sz="quarter" idx="4"/>
          </p:nvPr>
        </p:nvSpPr>
        <p:spPr>
          <a:xfrm>
            <a:off x="6993870" y="6356351"/>
            <a:ext cx="2228136"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5C44BACB-3776-4986-9B31-9924EE085155}" type="slidenum">
              <a:rPr lang="en-US" smtClean="0"/>
              <a:t>‹#›</a:t>
            </a:fld>
            <a:endParaRPr lang="en-US"/>
          </a:p>
        </p:txBody>
      </p:sp>
    </p:spTree>
    <p:extLst>
      <p:ext uri="{BB962C8B-B14F-4D97-AF65-F5344CB8AC3E}">
        <p14:creationId xmlns:p14="http://schemas.microsoft.com/office/powerpoint/2010/main" val="65092371"/>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Lst>
  <p:hf hdr="0" dt="0"/>
  <p:txStyles>
    <p:titleStyle>
      <a:lvl1pPr algn="l" defTabSz="742676" rtl="0" eaLnBrk="1" latinLnBrk="0" hangingPunct="1">
        <a:lnSpc>
          <a:spcPct val="90000"/>
        </a:lnSpc>
        <a:spcBef>
          <a:spcPct val="0"/>
        </a:spcBef>
        <a:buNone/>
        <a:defRPr sz="3574" kern="1200">
          <a:solidFill>
            <a:schemeClr val="tx1"/>
          </a:solidFill>
          <a:latin typeface="+mj-lt"/>
          <a:ea typeface="+mj-ea"/>
          <a:cs typeface="+mj-cs"/>
        </a:defRPr>
      </a:lvl1pPr>
    </p:titleStyle>
    <p:bodyStyle>
      <a:lvl1pPr marL="185669" indent="-185669" algn="l" defTabSz="742676" rtl="0" eaLnBrk="1" latinLnBrk="0" hangingPunct="1">
        <a:lnSpc>
          <a:spcPct val="90000"/>
        </a:lnSpc>
        <a:spcBef>
          <a:spcPts val="812"/>
        </a:spcBef>
        <a:buFont typeface="Arial" panose="020B0604020202020204" pitchFamily="34" charset="0"/>
        <a:buChar char="•"/>
        <a:defRPr sz="2274" kern="1200">
          <a:solidFill>
            <a:schemeClr val="tx1"/>
          </a:solidFill>
          <a:latin typeface="+mn-lt"/>
          <a:ea typeface="+mn-ea"/>
          <a:cs typeface="+mn-cs"/>
        </a:defRPr>
      </a:lvl1pPr>
      <a:lvl2pPr marL="557007" indent="-185669" algn="l" defTabSz="742676" rtl="0" eaLnBrk="1" latinLnBrk="0" hangingPunct="1">
        <a:lnSpc>
          <a:spcPct val="90000"/>
        </a:lnSpc>
        <a:spcBef>
          <a:spcPts val="406"/>
        </a:spcBef>
        <a:buFont typeface="Arial" panose="020B0604020202020204" pitchFamily="34" charset="0"/>
        <a:buChar char="•"/>
        <a:defRPr sz="1949" kern="1200">
          <a:solidFill>
            <a:schemeClr val="tx1"/>
          </a:solidFill>
          <a:latin typeface="+mn-lt"/>
          <a:ea typeface="+mn-ea"/>
          <a:cs typeface="+mn-cs"/>
        </a:defRPr>
      </a:lvl2pPr>
      <a:lvl3pPr marL="928345" indent="-185669" algn="l" defTabSz="742676" rtl="0" eaLnBrk="1" latinLnBrk="0" hangingPunct="1">
        <a:lnSpc>
          <a:spcPct val="90000"/>
        </a:lnSpc>
        <a:spcBef>
          <a:spcPts val="406"/>
        </a:spcBef>
        <a:buFont typeface="Arial" panose="020B0604020202020204" pitchFamily="34" charset="0"/>
        <a:buChar char="•"/>
        <a:defRPr sz="1624" kern="1200">
          <a:solidFill>
            <a:schemeClr val="tx1"/>
          </a:solidFill>
          <a:latin typeface="+mn-lt"/>
          <a:ea typeface="+mn-ea"/>
          <a:cs typeface="+mn-cs"/>
        </a:defRPr>
      </a:lvl3pPr>
      <a:lvl4pPr marL="1299682" indent="-185669" algn="l" defTabSz="74267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4pPr>
      <a:lvl5pPr marL="1671020" indent="-185669" algn="l" defTabSz="74267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5pPr>
      <a:lvl6pPr marL="2042358" indent="-185669" algn="l" defTabSz="74267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6pPr>
      <a:lvl7pPr marL="2413696" indent="-185669" algn="l" defTabSz="74267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7pPr>
      <a:lvl8pPr marL="2785034" indent="-185669" algn="l" defTabSz="74267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8pPr>
      <a:lvl9pPr marL="3156372" indent="-185669" algn="l" defTabSz="74267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9pPr>
    </p:bodyStyle>
    <p:otherStyle>
      <a:defPPr>
        <a:defRPr lang="en-US"/>
      </a:defPPr>
      <a:lvl1pPr marL="0" algn="l" defTabSz="742676" rtl="0" eaLnBrk="1" latinLnBrk="0" hangingPunct="1">
        <a:defRPr sz="1462" kern="1200">
          <a:solidFill>
            <a:schemeClr val="tx1"/>
          </a:solidFill>
          <a:latin typeface="+mn-lt"/>
          <a:ea typeface="+mn-ea"/>
          <a:cs typeface="+mn-cs"/>
        </a:defRPr>
      </a:lvl1pPr>
      <a:lvl2pPr marL="371338" algn="l" defTabSz="742676" rtl="0" eaLnBrk="1" latinLnBrk="0" hangingPunct="1">
        <a:defRPr sz="1462" kern="1200">
          <a:solidFill>
            <a:schemeClr val="tx1"/>
          </a:solidFill>
          <a:latin typeface="+mn-lt"/>
          <a:ea typeface="+mn-ea"/>
          <a:cs typeface="+mn-cs"/>
        </a:defRPr>
      </a:lvl2pPr>
      <a:lvl3pPr marL="742676" algn="l" defTabSz="742676" rtl="0" eaLnBrk="1" latinLnBrk="0" hangingPunct="1">
        <a:defRPr sz="1462" kern="1200">
          <a:solidFill>
            <a:schemeClr val="tx1"/>
          </a:solidFill>
          <a:latin typeface="+mn-lt"/>
          <a:ea typeface="+mn-ea"/>
          <a:cs typeface="+mn-cs"/>
        </a:defRPr>
      </a:lvl3pPr>
      <a:lvl4pPr marL="1114014" algn="l" defTabSz="742676" rtl="0" eaLnBrk="1" latinLnBrk="0" hangingPunct="1">
        <a:defRPr sz="1462" kern="1200">
          <a:solidFill>
            <a:schemeClr val="tx1"/>
          </a:solidFill>
          <a:latin typeface="+mn-lt"/>
          <a:ea typeface="+mn-ea"/>
          <a:cs typeface="+mn-cs"/>
        </a:defRPr>
      </a:lvl4pPr>
      <a:lvl5pPr marL="1485351" algn="l" defTabSz="742676" rtl="0" eaLnBrk="1" latinLnBrk="0" hangingPunct="1">
        <a:defRPr sz="1462" kern="1200">
          <a:solidFill>
            <a:schemeClr val="tx1"/>
          </a:solidFill>
          <a:latin typeface="+mn-lt"/>
          <a:ea typeface="+mn-ea"/>
          <a:cs typeface="+mn-cs"/>
        </a:defRPr>
      </a:lvl5pPr>
      <a:lvl6pPr marL="1856689" algn="l" defTabSz="742676" rtl="0" eaLnBrk="1" latinLnBrk="0" hangingPunct="1">
        <a:defRPr sz="1462" kern="1200">
          <a:solidFill>
            <a:schemeClr val="tx1"/>
          </a:solidFill>
          <a:latin typeface="+mn-lt"/>
          <a:ea typeface="+mn-ea"/>
          <a:cs typeface="+mn-cs"/>
        </a:defRPr>
      </a:lvl6pPr>
      <a:lvl7pPr marL="2228027" algn="l" defTabSz="742676" rtl="0" eaLnBrk="1" latinLnBrk="0" hangingPunct="1">
        <a:defRPr sz="1462" kern="1200">
          <a:solidFill>
            <a:schemeClr val="tx1"/>
          </a:solidFill>
          <a:latin typeface="+mn-lt"/>
          <a:ea typeface="+mn-ea"/>
          <a:cs typeface="+mn-cs"/>
        </a:defRPr>
      </a:lvl7pPr>
      <a:lvl8pPr marL="2599365" algn="l" defTabSz="742676" rtl="0" eaLnBrk="1" latinLnBrk="0" hangingPunct="1">
        <a:defRPr sz="1462" kern="1200">
          <a:solidFill>
            <a:schemeClr val="tx1"/>
          </a:solidFill>
          <a:latin typeface="+mn-lt"/>
          <a:ea typeface="+mn-ea"/>
          <a:cs typeface="+mn-cs"/>
        </a:defRPr>
      </a:lvl8pPr>
      <a:lvl9pPr marL="2970703" algn="l" defTabSz="742676" rtl="0" eaLnBrk="1" latinLnBrk="0" hangingPunct="1">
        <a:defRPr sz="14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aggle.com/datasets/shubhambathwal/flight-price-prediction" TargetMode="External"/><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4.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4.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4.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4.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652392" y="1557975"/>
            <a:ext cx="7976103" cy="1107996"/>
          </a:xfrm>
          <a:prstGeom prst="rect">
            <a:avLst/>
          </a:prstGeom>
          <a:noFill/>
        </p:spPr>
        <p:txBody>
          <a:bodyPr wrap="square" rtlCol="0">
            <a:spAutoFit/>
          </a:bodyPr>
          <a:lstStyle/>
          <a:p>
            <a:r>
              <a:rPr lang="en-US" sz="6600" b="1" dirty="0">
                <a:solidFill>
                  <a:schemeClr val="accent5">
                    <a:lumMod val="75000"/>
                  </a:schemeClr>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F</a:t>
            </a:r>
            <a:r>
              <a:rPr lang="en-US" sz="5400" b="1" dirty="0">
                <a:solidFill>
                  <a:schemeClr val="accent5">
                    <a:lumMod val="75000"/>
                  </a:schemeClr>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light price Predication </a:t>
            </a:r>
          </a:p>
        </p:txBody>
      </p:sp>
      <p:sp>
        <p:nvSpPr>
          <p:cNvPr id="3" name="TextBox 2"/>
          <p:cNvSpPr txBox="1"/>
          <p:nvPr/>
        </p:nvSpPr>
        <p:spPr>
          <a:xfrm>
            <a:off x="728659" y="3373857"/>
            <a:ext cx="7976103" cy="2062103"/>
          </a:xfrm>
          <a:prstGeom prst="rect">
            <a:avLst/>
          </a:prstGeom>
          <a:noFill/>
        </p:spPr>
        <p:txBody>
          <a:bodyPr wrap="square" rtlCol="0">
            <a:spAutoFit/>
          </a:bodyPr>
          <a:lstStyle/>
          <a:p>
            <a:pPr algn="ctr"/>
            <a:r>
              <a:rPr lang="en-US" sz="3200" dirty="0">
                <a:solidFill>
                  <a:schemeClr val="accent5">
                    <a:lumMod val="75000"/>
                  </a:schemeClr>
                </a:solidFill>
                <a:latin typeface="Times New Roman" panose="02020603050405020304" pitchFamily="18" charset="0"/>
                <a:ea typeface="Adobe Myungjo Std M" panose="02020600000000000000" pitchFamily="18" charset="-128"/>
                <a:cs typeface="Times New Roman" panose="02020603050405020304" pitchFamily="18" charset="0"/>
              </a:rPr>
              <a:t>Presented by:</a:t>
            </a:r>
          </a:p>
          <a:p>
            <a:pPr algn="ctr"/>
            <a:r>
              <a:rPr lang="en-US" sz="3200" dirty="0">
                <a:solidFill>
                  <a:schemeClr val="accent5">
                    <a:lumMod val="75000"/>
                  </a:schemeClr>
                </a:solidFill>
                <a:latin typeface="Times New Roman" panose="02020603050405020304" pitchFamily="18" charset="0"/>
                <a:ea typeface="Adobe Myungjo Std M" panose="02020600000000000000" pitchFamily="18" charset="-128"/>
                <a:cs typeface="Times New Roman" panose="02020603050405020304" pitchFamily="18" charset="0"/>
              </a:rPr>
              <a:t>Omar Khan </a:t>
            </a:r>
          </a:p>
          <a:p>
            <a:pPr algn="ctr"/>
            <a:r>
              <a:rPr lang="en-US" sz="3200" dirty="0" err="1">
                <a:solidFill>
                  <a:schemeClr val="accent5">
                    <a:lumMod val="75000"/>
                  </a:schemeClr>
                </a:solidFill>
                <a:latin typeface="Times New Roman" panose="02020603050405020304" pitchFamily="18" charset="0"/>
                <a:ea typeface="Adobe Myungjo Std M" panose="02020600000000000000" pitchFamily="18" charset="-128"/>
                <a:cs typeface="Times New Roman" panose="02020603050405020304" pitchFamily="18" charset="0"/>
              </a:rPr>
              <a:t>Seefaleslam</a:t>
            </a:r>
            <a:r>
              <a:rPr lang="en-US" sz="3200" dirty="0">
                <a:solidFill>
                  <a:schemeClr val="accent5">
                    <a:lumMod val="75000"/>
                  </a:schemeClr>
                </a:solidFill>
                <a:latin typeface="Times New Roman" panose="02020603050405020304" pitchFamily="18" charset="0"/>
                <a:ea typeface="Adobe Myungjo Std M" panose="02020600000000000000" pitchFamily="18" charset="-128"/>
                <a:cs typeface="Times New Roman" panose="02020603050405020304" pitchFamily="18" charset="0"/>
              </a:rPr>
              <a:t> Beleed</a:t>
            </a:r>
          </a:p>
          <a:p>
            <a:pPr algn="ctr"/>
            <a:r>
              <a:rPr lang="en-US" sz="3200" dirty="0">
                <a:solidFill>
                  <a:schemeClr val="accent5">
                    <a:lumMod val="75000"/>
                  </a:schemeClr>
                </a:solidFill>
                <a:latin typeface="Times New Roman" panose="02020603050405020304" pitchFamily="18" charset="0"/>
                <a:ea typeface="Adobe Myungjo Std M" panose="02020600000000000000" pitchFamily="18" charset="-128"/>
                <a:cs typeface="Times New Roman" panose="02020603050405020304" pitchFamily="18" charset="0"/>
              </a:rPr>
              <a:t>Mohamed al </a:t>
            </a:r>
            <a:r>
              <a:rPr lang="en-US" sz="3200" dirty="0" err="1">
                <a:solidFill>
                  <a:schemeClr val="accent5">
                    <a:lumMod val="75000"/>
                  </a:schemeClr>
                </a:solidFill>
                <a:latin typeface="Times New Roman" panose="02020603050405020304" pitchFamily="18" charset="0"/>
                <a:ea typeface="Adobe Myungjo Std M" panose="02020600000000000000" pitchFamily="18" charset="-128"/>
                <a:cs typeface="Times New Roman" panose="02020603050405020304" pitchFamily="18" charset="0"/>
              </a:rPr>
              <a:t>Jazzazi</a:t>
            </a:r>
            <a:endParaRPr lang="en-US" sz="3200" dirty="0">
              <a:solidFill>
                <a:schemeClr val="accent5">
                  <a:lumMod val="75000"/>
                </a:schemeClr>
              </a:solidFill>
              <a:latin typeface="Times New Roman" panose="02020603050405020304" pitchFamily="18" charset="0"/>
              <a:ea typeface="Adobe Myungjo Std M" panose="020206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C2103B3F-BA75-7883-18D9-46D42FF38DD6}"/>
              </a:ext>
            </a:extLst>
          </p:cNvPr>
          <p:cNvSpPr txBox="1"/>
          <p:nvPr/>
        </p:nvSpPr>
        <p:spPr>
          <a:xfrm>
            <a:off x="2526852" y="5547390"/>
            <a:ext cx="4227182" cy="400110"/>
          </a:xfrm>
          <a:prstGeom prst="rect">
            <a:avLst/>
          </a:prstGeom>
          <a:noFill/>
        </p:spPr>
        <p:txBody>
          <a:bodyPr wrap="square" rtlCol="0">
            <a:spAutoFit/>
          </a:bodyPr>
          <a:lstStyle/>
          <a:p>
            <a:pPr algn="ctr"/>
            <a:r>
              <a:rPr lang="en-US" sz="2000" dirty="0">
                <a:solidFill>
                  <a:schemeClr val="accent5">
                    <a:lumMod val="75000"/>
                  </a:schemeClr>
                </a:solidFill>
                <a:latin typeface="Times New Roman" panose="02020603050405020304" pitchFamily="18" charset="0"/>
                <a:ea typeface="Adobe Myungjo Std M" panose="02020600000000000000" pitchFamily="18" charset="-128"/>
                <a:cs typeface="Times New Roman" panose="02020603050405020304" pitchFamily="18" charset="0"/>
                <a:hlinkClick r:id="rId3"/>
              </a:rPr>
              <a:t>Data used</a:t>
            </a:r>
            <a:endParaRPr lang="en-US" sz="2000" dirty="0">
              <a:solidFill>
                <a:schemeClr val="accent5">
                  <a:lumMod val="75000"/>
                </a:schemeClr>
              </a:solidFill>
              <a:latin typeface="Times New Roman" panose="02020603050405020304" pitchFamily="18" charset="0"/>
              <a:ea typeface="Adobe Myungjo Std M" panose="02020600000000000000" pitchFamily="18" charset="-128"/>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425024" y="373230"/>
            <a:ext cx="1708152"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EDA</a:t>
            </a:r>
          </a:p>
        </p:txBody>
      </p:sp>
      <p:sp>
        <p:nvSpPr>
          <p:cNvPr id="4" name="TextBox 3">
            <a:extLst>
              <a:ext uri="{FF2B5EF4-FFF2-40B4-BE49-F238E27FC236}">
                <a16:creationId xmlns:a16="http://schemas.microsoft.com/office/drawing/2014/main" id="{7BD2D669-A376-F8F8-167C-CABBC116CFF0}"/>
              </a:ext>
            </a:extLst>
          </p:cNvPr>
          <p:cNvSpPr txBox="1"/>
          <p:nvPr/>
        </p:nvSpPr>
        <p:spPr>
          <a:xfrm>
            <a:off x="1042242" y="2414826"/>
            <a:ext cx="2784719" cy="861774"/>
          </a:xfrm>
          <a:prstGeom prst="rect">
            <a:avLst/>
          </a:prstGeom>
          <a:noFill/>
        </p:spPr>
        <p:txBody>
          <a:bodyPr wrap="square" rtlCol="0">
            <a:spAutoFit/>
          </a:bodyPr>
          <a:lstStyle/>
          <a:p>
            <a:pPr>
              <a:buClr>
                <a:schemeClr val="accent5">
                  <a:lumMod val="75000"/>
                </a:schemeClr>
              </a:buClr>
            </a:pPr>
            <a:r>
              <a:rPr lang="en-US" sz="1800" dirty="0">
                <a:latin typeface="Times New Roman" panose="02020603050405020304" pitchFamily="18" charset="0"/>
                <a:cs typeface="Times New Roman" panose="02020603050405020304" pitchFamily="18" charset="0"/>
              </a:rPr>
              <a:t>Flights having zero stop has maximum ticket price </a:t>
            </a:r>
            <a:br>
              <a:rPr lang="en-US" sz="1800" dirty="0">
                <a:latin typeface="Times New Roman" panose="02020603050405020304" pitchFamily="18" charset="0"/>
                <a:cs typeface="Times New Roman" panose="02020603050405020304" pitchFamily="18" charset="0"/>
              </a:rPr>
            </a:br>
            <a:endParaRPr lang="en-US"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3"/>
          <a:srcRect t="1215"/>
          <a:stretch/>
        </p:blipFill>
        <p:spPr>
          <a:xfrm>
            <a:off x="425024" y="3615690"/>
            <a:ext cx="4019156" cy="2787104"/>
          </a:xfrm>
          <a:prstGeom prst="rect">
            <a:avLst/>
          </a:prstGeom>
        </p:spPr>
      </p:pic>
      <p:pic>
        <p:nvPicPr>
          <p:cNvPr id="6" name="Picture 5"/>
          <p:cNvPicPr>
            <a:picLocks noChangeAspect="1"/>
          </p:cNvPicPr>
          <p:nvPr/>
        </p:nvPicPr>
        <p:blipFill>
          <a:blip r:embed="rId4"/>
          <a:stretch>
            <a:fillRect/>
          </a:stretch>
        </p:blipFill>
        <p:spPr>
          <a:xfrm>
            <a:off x="4565576" y="2111120"/>
            <a:ext cx="4286133" cy="2940560"/>
          </a:xfrm>
          <a:prstGeom prst="rect">
            <a:avLst/>
          </a:prstGeom>
        </p:spPr>
      </p:pic>
      <p:sp>
        <p:nvSpPr>
          <p:cNvPr id="7" name="TextBox 6">
            <a:extLst>
              <a:ext uri="{FF2B5EF4-FFF2-40B4-BE49-F238E27FC236}">
                <a16:creationId xmlns:a16="http://schemas.microsoft.com/office/drawing/2014/main" id="{7BD2D669-A376-F8F8-167C-CABBC116CFF0}"/>
              </a:ext>
            </a:extLst>
          </p:cNvPr>
          <p:cNvSpPr txBox="1"/>
          <p:nvPr/>
        </p:nvSpPr>
        <p:spPr>
          <a:xfrm>
            <a:off x="5458646" y="5051680"/>
            <a:ext cx="3199385" cy="1138773"/>
          </a:xfrm>
          <a:prstGeom prst="rect">
            <a:avLst/>
          </a:prstGeom>
          <a:noFill/>
        </p:spPr>
        <p:txBody>
          <a:bodyPr wrap="square" rtlCol="0">
            <a:spAutoFit/>
          </a:bodyPr>
          <a:lstStyle/>
          <a:p>
            <a:pPr algn="ctr">
              <a:buClr>
                <a:schemeClr val="accent5">
                  <a:lumMod val="75000"/>
                </a:schemeClr>
              </a:buClr>
            </a:pPr>
            <a:r>
              <a:rPr lang="en-US" sz="1800" dirty="0">
                <a:latin typeface="Times New Roman" panose="02020603050405020304" pitchFamily="18" charset="0"/>
                <a:cs typeface="Times New Roman" panose="02020603050405020304" pitchFamily="18" charset="0"/>
              </a:rPr>
              <a:t>Mumbai and Delhi are the most attractive destinations for customers. </a:t>
            </a:r>
            <a:br>
              <a:rPr lang="en-US" sz="1800" dirty="0">
                <a:latin typeface="Times New Roman" panose="02020603050405020304" pitchFamily="18" charset="0"/>
                <a:cs typeface="Times New Roman" panose="02020603050405020304" pitchFamily="18" charset="0"/>
              </a:rPr>
            </a:br>
            <a:endParaRPr lang="en-US"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778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94758" y="296609"/>
            <a:ext cx="1660285"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EDA</a:t>
            </a:r>
          </a:p>
        </p:txBody>
      </p:sp>
      <p:pic>
        <p:nvPicPr>
          <p:cNvPr id="5" name="Picture 4">
            <a:extLst>
              <a:ext uri="{FF2B5EF4-FFF2-40B4-BE49-F238E27FC236}">
                <a16:creationId xmlns:a16="http://schemas.microsoft.com/office/drawing/2014/main" id="{87430514-25F6-8436-D391-07C63A6A2202}"/>
              </a:ext>
            </a:extLst>
          </p:cNvPr>
          <p:cNvPicPr>
            <a:picLocks noChangeAspect="1"/>
          </p:cNvPicPr>
          <p:nvPr/>
        </p:nvPicPr>
        <p:blipFill rotWithShape="1">
          <a:blip r:embed="rId3"/>
          <a:srcRect l="1063" t="3592" b="2215"/>
          <a:stretch/>
        </p:blipFill>
        <p:spPr>
          <a:xfrm>
            <a:off x="1082239" y="1574185"/>
            <a:ext cx="5921876" cy="4852978"/>
          </a:xfrm>
          <a:prstGeom prst="rect">
            <a:avLst/>
          </a:prstGeom>
        </p:spPr>
      </p:pic>
      <p:sp>
        <p:nvSpPr>
          <p:cNvPr id="7" name="مربع نص 6">
            <a:extLst>
              <a:ext uri="{FF2B5EF4-FFF2-40B4-BE49-F238E27FC236}">
                <a16:creationId xmlns:a16="http://schemas.microsoft.com/office/drawing/2014/main" id="{8D5BC17B-F53F-44A9-99EE-2E34D7D8FDCA}"/>
              </a:ext>
            </a:extLst>
          </p:cNvPr>
          <p:cNvSpPr txBox="1"/>
          <p:nvPr/>
        </p:nvSpPr>
        <p:spPr>
          <a:xfrm>
            <a:off x="3681412" y="1759662"/>
            <a:ext cx="2540000"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Most Frequent Flights</a:t>
            </a:r>
          </a:p>
        </p:txBody>
      </p:sp>
      <p:sp>
        <p:nvSpPr>
          <p:cNvPr id="9" name="مربع نص 8">
            <a:extLst>
              <a:ext uri="{FF2B5EF4-FFF2-40B4-BE49-F238E27FC236}">
                <a16:creationId xmlns:a16="http://schemas.microsoft.com/office/drawing/2014/main" id="{E216EC2A-A8E7-4FF1-87A0-21D913750481}"/>
              </a:ext>
            </a:extLst>
          </p:cNvPr>
          <p:cNvSpPr txBox="1"/>
          <p:nvPr/>
        </p:nvSpPr>
        <p:spPr>
          <a:xfrm>
            <a:off x="7107238" y="3136612"/>
            <a:ext cx="2453322" cy="584775"/>
          </a:xfrm>
          <a:prstGeom prst="rect">
            <a:avLst/>
          </a:prstGeom>
          <a:noFill/>
        </p:spPr>
        <p:txBody>
          <a:bodyPr wrap="square">
            <a:spAutoFit/>
          </a:bodyPr>
          <a:lstStyle/>
          <a:p>
            <a:pPr>
              <a:buClr>
                <a:schemeClr val="accent5">
                  <a:lumMod val="75000"/>
                </a:schemeClr>
              </a:buClr>
            </a:pPr>
            <a:r>
              <a:rPr lang="en-US" sz="1600" dirty="0">
                <a:latin typeface="Times New Roman" panose="02020603050405020304" pitchFamily="18" charset="0"/>
                <a:cs typeface="Times New Roman" panose="02020603050405020304" pitchFamily="18" charset="0"/>
              </a:rPr>
              <a:t>Most frequent flights are from Delhi to Mumbai</a:t>
            </a:r>
            <a:endParaRPr lang="en-US" sz="1600"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82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402718" y="418687"/>
            <a:ext cx="2123665"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EDA</a:t>
            </a:r>
          </a:p>
        </p:txBody>
      </p:sp>
      <p:sp>
        <p:nvSpPr>
          <p:cNvPr id="4" name="TextBox 3">
            <a:extLst>
              <a:ext uri="{FF2B5EF4-FFF2-40B4-BE49-F238E27FC236}">
                <a16:creationId xmlns:a16="http://schemas.microsoft.com/office/drawing/2014/main" id="{7BD2D669-A376-F8F8-167C-CABBC116CFF0}"/>
              </a:ext>
            </a:extLst>
          </p:cNvPr>
          <p:cNvSpPr txBox="1"/>
          <p:nvPr/>
        </p:nvSpPr>
        <p:spPr>
          <a:xfrm>
            <a:off x="1553056" y="5411773"/>
            <a:ext cx="6796712" cy="861774"/>
          </a:xfrm>
          <a:prstGeom prst="rect">
            <a:avLst/>
          </a:prstGeom>
          <a:noFill/>
        </p:spPr>
        <p:txBody>
          <a:bodyPr wrap="square" rtlCol="0">
            <a:spAutoFit/>
          </a:bodyPr>
          <a:lstStyle/>
          <a:p>
            <a:pPr>
              <a:buClr>
                <a:schemeClr val="accent5">
                  <a:lumMod val="75000"/>
                </a:schemeClr>
              </a:buClr>
            </a:pPr>
            <a:r>
              <a:rPr lang="en-US" sz="1800" dirty="0" err="1">
                <a:latin typeface="Times New Roman" panose="02020603050405020304" pitchFamily="18" charset="0"/>
                <a:cs typeface="Times New Roman" panose="02020603050405020304" pitchFamily="18" charset="0"/>
              </a:rPr>
              <a:t>Vistara</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Air_india</a:t>
            </a:r>
            <a:r>
              <a:rPr lang="en-US" sz="1800" dirty="0">
                <a:latin typeface="Times New Roman" panose="02020603050405020304" pitchFamily="18" charset="0"/>
                <a:cs typeface="Times New Roman" panose="02020603050405020304" pitchFamily="18" charset="0"/>
              </a:rPr>
              <a:t> are the passengers choice for the business class booking. </a:t>
            </a:r>
            <a:br>
              <a:rPr lang="en-US" sz="1800" dirty="0">
                <a:latin typeface="Times New Roman" panose="02020603050405020304" pitchFamily="18" charset="0"/>
                <a:cs typeface="Times New Roman" panose="02020603050405020304" pitchFamily="18" charset="0"/>
              </a:rPr>
            </a:br>
            <a:endParaRPr lang="en-US"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srcRect b="1870"/>
          <a:stretch/>
        </p:blipFill>
        <p:spPr>
          <a:xfrm>
            <a:off x="764869" y="1841393"/>
            <a:ext cx="7188939" cy="3503606"/>
          </a:xfrm>
          <a:prstGeom prst="rect">
            <a:avLst/>
          </a:prstGeom>
        </p:spPr>
      </p:pic>
    </p:spTree>
    <p:extLst>
      <p:ext uri="{BB962C8B-B14F-4D97-AF65-F5344CB8AC3E}">
        <p14:creationId xmlns:p14="http://schemas.microsoft.com/office/powerpoint/2010/main" val="337664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212153" y="428114"/>
            <a:ext cx="1595764"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EDA</a:t>
            </a:r>
          </a:p>
        </p:txBody>
      </p:sp>
      <p:pic>
        <p:nvPicPr>
          <p:cNvPr id="6" name="Picture 5"/>
          <p:cNvPicPr>
            <a:picLocks noChangeAspect="1"/>
          </p:cNvPicPr>
          <p:nvPr/>
        </p:nvPicPr>
        <p:blipFill rotWithShape="1">
          <a:blip r:embed="rId3"/>
          <a:srcRect r="4008" b="2860"/>
          <a:stretch/>
        </p:blipFill>
        <p:spPr>
          <a:xfrm>
            <a:off x="212153" y="2740714"/>
            <a:ext cx="9425623" cy="3460874"/>
          </a:xfrm>
          <a:prstGeom prst="rect">
            <a:avLst/>
          </a:prstGeom>
        </p:spPr>
      </p:pic>
      <p:sp>
        <p:nvSpPr>
          <p:cNvPr id="7" name="مربع نص 6">
            <a:extLst>
              <a:ext uri="{FF2B5EF4-FFF2-40B4-BE49-F238E27FC236}">
                <a16:creationId xmlns:a16="http://schemas.microsoft.com/office/drawing/2014/main" id="{B518C80F-21CE-48F3-86F4-D819CCC52FA7}"/>
              </a:ext>
            </a:extLst>
          </p:cNvPr>
          <p:cNvSpPr txBox="1"/>
          <p:nvPr/>
        </p:nvSpPr>
        <p:spPr>
          <a:xfrm>
            <a:off x="4951411" y="3429000"/>
            <a:ext cx="3827282" cy="646331"/>
          </a:xfrm>
          <a:prstGeom prst="rect">
            <a:avLst/>
          </a:prstGeom>
          <a:noFill/>
        </p:spPr>
        <p:txBody>
          <a:bodyPr wrap="square">
            <a:spAutoFit/>
          </a:bodyPr>
          <a:lstStyle/>
          <a:p>
            <a:pPr>
              <a:buClr>
                <a:schemeClr val="accent5">
                  <a:lumMod val="75000"/>
                </a:schemeClr>
              </a:buClr>
            </a:pPr>
            <a:r>
              <a:rPr lang="en-US" sz="1800" dirty="0">
                <a:latin typeface="Times New Roman" panose="02020603050405020304" pitchFamily="18" charset="0"/>
                <a:cs typeface="Times New Roman" panose="02020603050405020304" pitchFamily="18" charset="0"/>
              </a:rPr>
              <a:t>Ticket price increases as the days left before departure decreases.</a:t>
            </a:r>
            <a:endParaRPr lang="en-US" sz="1800"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338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420207" y="399834"/>
            <a:ext cx="1559422"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EDA</a:t>
            </a:r>
          </a:p>
        </p:txBody>
      </p:sp>
      <p:sp>
        <p:nvSpPr>
          <p:cNvPr id="4" name="TextBox 3">
            <a:extLst>
              <a:ext uri="{FF2B5EF4-FFF2-40B4-BE49-F238E27FC236}">
                <a16:creationId xmlns:a16="http://schemas.microsoft.com/office/drawing/2014/main" id="{7BD2D669-A376-F8F8-167C-CABBC116CFF0}"/>
              </a:ext>
            </a:extLst>
          </p:cNvPr>
          <p:cNvSpPr txBox="1"/>
          <p:nvPr/>
        </p:nvSpPr>
        <p:spPr>
          <a:xfrm>
            <a:off x="420207" y="5267237"/>
            <a:ext cx="8805274" cy="1415772"/>
          </a:xfrm>
          <a:prstGeom prst="rect">
            <a:avLst/>
          </a:prstGeom>
          <a:noFill/>
        </p:spPr>
        <p:txBody>
          <a:bodyPr wrap="square" rtlCol="0">
            <a:spAutoFit/>
          </a:bodyPr>
          <a:lstStyle/>
          <a:p>
            <a:pPr marL="285750" indent="-285750">
              <a:buClr>
                <a:schemeClr val="accent5">
                  <a:lumMod val="75000"/>
                </a:schemeClr>
              </a:buCl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Ticket Price is More for the Flights when the Departure Time is at Night.</a:t>
            </a:r>
          </a:p>
          <a:p>
            <a:pPr>
              <a:buClr>
                <a:schemeClr val="accent5">
                  <a:lumMod val="75000"/>
                </a:schemeClr>
              </a:buClr>
            </a:pPr>
            <a:endParaRPr lang="en-US" sz="1800" dirty="0">
              <a:latin typeface="Times New Roman" panose="02020603050405020304" pitchFamily="18" charset="0"/>
              <a:cs typeface="Times New Roman" panose="02020603050405020304" pitchFamily="18" charset="0"/>
            </a:endParaRPr>
          </a:p>
          <a:p>
            <a:pPr marL="285750" indent="-285750">
              <a:buClr>
                <a:schemeClr val="accent5">
                  <a:lumMod val="75000"/>
                </a:schemeClr>
              </a:buCl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Ticket Price is More for the Flights when the Arrival Time is at Evening.</a:t>
            </a:r>
          </a:p>
          <a:p>
            <a:pPr>
              <a:buClr>
                <a:schemeClr val="accent5">
                  <a:lumMod val="75000"/>
                </a:schemeClr>
              </a:buClr>
            </a:pPr>
            <a:br>
              <a:rPr lang="en-US" sz="1800" dirty="0">
                <a:latin typeface="Times New Roman" panose="02020603050405020304" pitchFamily="18" charset="0"/>
                <a:cs typeface="Times New Roman" panose="02020603050405020304" pitchFamily="18" charset="0"/>
              </a:rPr>
            </a:br>
            <a:endParaRPr 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33328" y="1884046"/>
            <a:ext cx="7450489" cy="3259589"/>
          </a:xfrm>
          <a:prstGeom prst="rect">
            <a:avLst/>
          </a:prstGeom>
        </p:spPr>
      </p:pic>
    </p:spTree>
    <p:extLst>
      <p:ext uri="{BB962C8B-B14F-4D97-AF65-F5344CB8AC3E}">
        <p14:creationId xmlns:p14="http://schemas.microsoft.com/office/powerpoint/2010/main" val="1416447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06870" y="130763"/>
            <a:ext cx="4255704"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Data</a:t>
            </a:r>
            <a:r>
              <a:rPr lang="en-US" sz="4000" b="1" dirty="0">
                <a:solidFill>
                  <a:schemeClr val="bg1"/>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 </a:t>
            </a:r>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Description</a:t>
            </a:r>
            <a:r>
              <a:rPr lang="en-US" sz="4000" b="1" dirty="0">
                <a:solidFill>
                  <a:schemeClr val="bg1"/>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 </a:t>
            </a:r>
            <a:r>
              <a:rPr lang="en-US" sz="4000" b="1" dirty="0">
                <a:solidFill>
                  <a:schemeClr val="accent5">
                    <a:lumMod val="75000"/>
                  </a:schemeClr>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 </a:t>
            </a:r>
          </a:p>
        </p:txBody>
      </p:sp>
      <p:graphicFrame>
        <p:nvGraphicFramePr>
          <p:cNvPr id="3" name="رسم تخطيطي 2">
            <a:extLst>
              <a:ext uri="{FF2B5EF4-FFF2-40B4-BE49-F238E27FC236}">
                <a16:creationId xmlns:a16="http://schemas.microsoft.com/office/drawing/2014/main" id="{BF9A68A9-8A6F-4C8D-BA8C-2DD7E9585C46}"/>
              </a:ext>
            </a:extLst>
          </p:cNvPr>
          <p:cNvGraphicFramePr/>
          <p:nvPr>
            <p:extLst>
              <p:ext uri="{D42A27DB-BD31-4B8C-83A1-F6EECF244321}">
                <p14:modId xmlns:p14="http://schemas.microsoft.com/office/powerpoint/2010/main" val="1205240408"/>
              </p:ext>
            </p:extLst>
          </p:nvPr>
        </p:nvGraphicFramePr>
        <p:xfrm>
          <a:off x="306870" y="2827675"/>
          <a:ext cx="3906911" cy="2384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جدول 13">
            <a:extLst>
              <a:ext uri="{FF2B5EF4-FFF2-40B4-BE49-F238E27FC236}">
                <a16:creationId xmlns:a16="http://schemas.microsoft.com/office/drawing/2014/main" id="{7697C941-6A33-4BB0-B027-6C1FAD7382CD}"/>
              </a:ext>
            </a:extLst>
          </p:cNvPr>
          <p:cNvGraphicFramePr>
            <a:graphicFrameLocks noGrp="1"/>
          </p:cNvGraphicFramePr>
          <p:nvPr>
            <p:extLst>
              <p:ext uri="{D42A27DB-BD31-4B8C-83A1-F6EECF244321}">
                <p14:modId xmlns:p14="http://schemas.microsoft.com/office/powerpoint/2010/main" val="539888462"/>
              </p:ext>
            </p:extLst>
          </p:nvPr>
        </p:nvGraphicFramePr>
        <p:xfrm>
          <a:off x="4951412" y="1720803"/>
          <a:ext cx="2656889" cy="4462914"/>
        </p:xfrm>
        <a:graphic>
          <a:graphicData uri="http://schemas.openxmlformats.org/drawingml/2006/table">
            <a:tbl>
              <a:tblPr firstRow="1" bandRow="1">
                <a:tableStyleId>{724F5B7E-3F88-4AFB-B216-29724BD72461}</a:tableStyleId>
              </a:tblPr>
              <a:tblGrid>
                <a:gridCol w="990758">
                  <a:extLst>
                    <a:ext uri="{9D8B030D-6E8A-4147-A177-3AD203B41FA5}">
                      <a16:colId xmlns:a16="http://schemas.microsoft.com/office/drawing/2014/main" val="269842136"/>
                    </a:ext>
                  </a:extLst>
                </a:gridCol>
                <a:gridCol w="1666131">
                  <a:extLst>
                    <a:ext uri="{9D8B030D-6E8A-4147-A177-3AD203B41FA5}">
                      <a16:colId xmlns:a16="http://schemas.microsoft.com/office/drawing/2014/main" val="647090847"/>
                    </a:ext>
                  </a:extLst>
                </a:gridCol>
              </a:tblGrid>
              <a:tr h="369977">
                <a:tc>
                  <a:txBody>
                    <a:bodyPr/>
                    <a:lstStyle/>
                    <a:p>
                      <a:pPr algn="ctr"/>
                      <a:r>
                        <a:rPr lang="en-US" sz="1900" dirty="0">
                          <a:latin typeface="Times New Roman" panose="02020603050405020304" pitchFamily="18" charset="0"/>
                          <a:cs typeface="Times New Roman" panose="02020603050405020304" pitchFamily="18" charset="0"/>
                        </a:rPr>
                        <a:t>Number</a:t>
                      </a:r>
                    </a:p>
                  </a:txBody>
                  <a:tcPr marL="80730" marR="80730" marT="40365" marB="4036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900" dirty="0">
                          <a:latin typeface="Times New Roman" panose="02020603050405020304" pitchFamily="18" charset="0"/>
                          <a:cs typeface="Times New Roman" panose="02020603050405020304" pitchFamily="18" charset="0"/>
                        </a:rPr>
                        <a:t>Columns</a:t>
                      </a:r>
                    </a:p>
                  </a:txBody>
                  <a:tcPr marL="80730" marR="80730" marT="40365" marB="40365"/>
                </a:tc>
                <a:extLst>
                  <a:ext uri="{0D108BD9-81ED-4DB2-BD59-A6C34878D82A}">
                    <a16:rowId xmlns:a16="http://schemas.microsoft.com/office/drawing/2014/main" val="2366828455"/>
                  </a:ext>
                </a:extLst>
              </a:tr>
              <a:tr h="341052">
                <a:tc>
                  <a:txBody>
                    <a:bodyPr/>
                    <a:lstStyle/>
                    <a:p>
                      <a:pPr algn="ctr"/>
                      <a:r>
                        <a:rPr lang="en-US" sz="1700" dirty="0">
                          <a:latin typeface="Times New Roman" panose="02020603050405020304" pitchFamily="18" charset="0"/>
                          <a:cs typeface="Times New Roman" panose="02020603050405020304" pitchFamily="18" charset="0"/>
                        </a:rPr>
                        <a:t>1</a:t>
                      </a:r>
                    </a:p>
                  </a:txBody>
                  <a:tcPr marL="80730" marR="80730" marT="40365" marB="40365"/>
                </a:tc>
                <a:tc>
                  <a:txBody>
                    <a:bodyPr/>
                    <a:lstStyle/>
                    <a:p>
                      <a:pPr algn="ctr"/>
                      <a:r>
                        <a:rPr lang="en-US" sz="1700" dirty="0">
                          <a:latin typeface="Times New Roman" panose="02020603050405020304" pitchFamily="18" charset="0"/>
                          <a:cs typeface="Times New Roman" panose="02020603050405020304" pitchFamily="18" charset="0"/>
                        </a:rPr>
                        <a:t>Unnamed: 0</a:t>
                      </a:r>
                    </a:p>
                  </a:txBody>
                  <a:tcPr marL="80730" marR="80730" marT="40365" marB="40365"/>
                </a:tc>
                <a:extLst>
                  <a:ext uri="{0D108BD9-81ED-4DB2-BD59-A6C34878D82A}">
                    <a16:rowId xmlns:a16="http://schemas.microsoft.com/office/drawing/2014/main" val="482122559"/>
                  </a:ext>
                </a:extLst>
              </a:tr>
              <a:tr h="341052">
                <a:tc>
                  <a:txBody>
                    <a:bodyPr/>
                    <a:lstStyle/>
                    <a:p>
                      <a:pPr algn="ctr"/>
                      <a:r>
                        <a:rPr lang="en-US" sz="1700" dirty="0">
                          <a:latin typeface="Times New Roman" panose="02020603050405020304" pitchFamily="18" charset="0"/>
                          <a:cs typeface="Times New Roman" panose="02020603050405020304" pitchFamily="18" charset="0"/>
                        </a:rPr>
                        <a:t>2</a:t>
                      </a:r>
                    </a:p>
                  </a:txBody>
                  <a:tcPr marL="80730" marR="80730" marT="40365" marB="40365"/>
                </a:tc>
                <a:tc>
                  <a:txBody>
                    <a:bodyPr/>
                    <a:lstStyle/>
                    <a:p>
                      <a:pPr algn="ctr"/>
                      <a:r>
                        <a:rPr lang="en-US" sz="1700" dirty="0">
                          <a:latin typeface="Times New Roman" panose="02020603050405020304" pitchFamily="18" charset="0"/>
                          <a:cs typeface="Times New Roman" panose="02020603050405020304" pitchFamily="18" charset="0"/>
                        </a:rPr>
                        <a:t>Airline</a:t>
                      </a:r>
                    </a:p>
                  </a:txBody>
                  <a:tcPr marL="80730" marR="80730" marT="40365" marB="40365"/>
                </a:tc>
                <a:extLst>
                  <a:ext uri="{0D108BD9-81ED-4DB2-BD59-A6C34878D82A}">
                    <a16:rowId xmlns:a16="http://schemas.microsoft.com/office/drawing/2014/main" val="3548266216"/>
                  </a:ext>
                </a:extLst>
              </a:tr>
              <a:tr h="341052">
                <a:tc>
                  <a:txBody>
                    <a:bodyPr/>
                    <a:lstStyle/>
                    <a:p>
                      <a:pPr algn="ctr"/>
                      <a:r>
                        <a:rPr lang="en-US" sz="1700" dirty="0">
                          <a:latin typeface="Times New Roman" panose="02020603050405020304" pitchFamily="18" charset="0"/>
                          <a:cs typeface="Times New Roman" panose="02020603050405020304" pitchFamily="18" charset="0"/>
                        </a:rPr>
                        <a:t>3</a:t>
                      </a:r>
                    </a:p>
                  </a:txBody>
                  <a:tcPr marL="80730" marR="80730" marT="40365" marB="40365"/>
                </a:tc>
                <a:tc>
                  <a:txBody>
                    <a:bodyPr/>
                    <a:lstStyle/>
                    <a:p>
                      <a:pPr algn="ctr"/>
                      <a:r>
                        <a:rPr lang="en-US" sz="1700" dirty="0">
                          <a:latin typeface="Times New Roman" panose="02020603050405020304" pitchFamily="18" charset="0"/>
                          <a:cs typeface="Times New Roman" panose="02020603050405020304" pitchFamily="18" charset="0"/>
                        </a:rPr>
                        <a:t>Flight</a:t>
                      </a:r>
                    </a:p>
                  </a:txBody>
                  <a:tcPr marL="80730" marR="80730" marT="40365" marB="40365"/>
                </a:tc>
                <a:extLst>
                  <a:ext uri="{0D108BD9-81ED-4DB2-BD59-A6C34878D82A}">
                    <a16:rowId xmlns:a16="http://schemas.microsoft.com/office/drawing/2014/main" val="2222620856"/>
                  </a:ext>
                </a:extLst>
              </a:tr>
              <a:tr h="341052">
                <a:tc>
                  <a:txBody>
                    <a:bodyPr/>
                    <a:lstStyle/>
                    <a:p>
                      <a:pPr algn="ctr"/>
                      <a:r>
                        <a:rPr lang="en-US" sz="1700" dirty="0">
                          <a:latin typeface="Times New Roman" panose="02020603050405020304" pitchFamily="18" charset="0"/>
                          <a:cs typeface="Times New Roman" panose="02020603050405020304" pitchFamily="18" charset="0"/>
                        </a:rPr>
                        <a:t>4</a:t>
                      </a:r>
                    </a:p>
                  </a:txBody>
                  <a:tcPr marL="80730" marR="80730" marT="40365" marB="40365"/>
                </a:tc>
                <a:tc>
                  <a:txBody>
                    <a:bodyPr/>
                    <a:lstStyle/>
                    <a:p>
                      <a:pPr algn="ctr"/>
                      <a:r>
                        <a:rPr lang="en-US" sz="1700" dirty="0" err="1">
                          <a:latin typeface="Times New Roman" panose="02020603050405020304" pitchFamily="18" charset="0"/>
                          <a:cs typeface="Times New Roman" panose="02020603050405020304" pitchFamily="18" charset="0"/>
                        </a:rPr>
                        <a:t>Source_city</a:t>
                      </a:r>
                      <a:endParaRPr lang="en-US" sz="1700" dirty="0">
                        <a:latin typeface="Times New Roman" panose="02020603050405020304" pitchFamily="18" charset="0"/>
                        <a:cs typeface="Times New Roman" panose="02020603050405020304" pitchFamily="18" charset="0"/>
                      </a:endParaRPr>
                    </a:p>
                  </a:txBody>
                  <a:tcPr marL="80730" marR="80730" marT="40365" marB="40365"/>
                </a:tc>
                <a:extLst>
                  <a:ext uri="{0D108BD9-81ED-4DB2-BD59-A6C34878D82A}">
                    <a16:rowId xmlns:a16="http://schemas.microsoft.com/office/drawing/2014/main" val="2567140615"/>
                  </a:ext>
                </a:extLst>
              </a:tr>
              <a:tr h="341052">
                <a:tc>
                  <a:txBody>
                    <a:bodyPr/>
                    <a:lstStyle/>
                    <a:p>
                      <a:pPr algn="ctr"/>
                      <a:r>
                        <a:rPr lang="en-US" sz="1700" dirty="0">
                          <a:latin typeface="Times New Roman" panose="02020603050405020304" pitchFamily="18" charset="0"/>
                          <a:cs typeface="Times New Roman" panose="02020603050405020304" pitchFamily="18" charset="0"/>
                        </a:rPr>
                        <a:t>5</a:t>
                      </a:r>
                    </a:p>
                  </a:txBody>
                  <a:tcPr marL="80730" marR="80730" marT="40365" marB="40365"/>
                </a:tc>
                <a:tc>
                  <a:txBody>
                    <a:bodyPr/>
                    <a:lstStyle/>
                    <a:p>
                      <a:pPr algn="ctr"/>
                      <a:r>
                        <a:rPr lang="en-US" sz="1700" dirty="0" err="1">
                          <a:latin typeface="Times New Roman" panose="02020603050405020304" pitchFamily="18" charset="0"/>
                          <a:cs typeface="Times New Roman" panose="02020603050405020304" pitchFamily="18" charset="0"/>
                        </a:rPr>
                        <a:t>Departure_time</a:t>
                      </a:r>
                      <a:endParaRPr lang="en-US" sz="1700" dirty="0">
                        <a:latin typeface="Times New Roman" panose="02020603050405020304" pitchFamily="18" charset="0"/>
                        <a:cs typeface="Times New Roman" panose="02020603050405020304" pitchFamily="18" charset="0"/>
                      </a:endParaRPr>
                    </a:p>
                  </a:txBody>
                  <a:tcPr marL="80730" marR="80730" marT="40365" marB="40365"/>
                </a:tc>
                <a:extLst>
                  <a:ext uri="{0D108BD9-81ED-4DB2-BD59-A6C34878D82A}">
                    <a16:rowId xmlns:a16="http://schemas.microsoft.com/office/drawing/2014/main" val="423336021"/>
                  </a:ext>
                </a:extLst>
              </a:tr>
              <a:tr h="341052">
                <a:tc>
                  <a:txBody>
                    <a:bodyPr/>
                    <a:lstStyle/>
                    <a:p>
                      <a:pPr algn="ctr"/>
                      <a:r>
                        <a:rPr lang="en-US" sz="1700" dirty="0">
                          <a:latin typeface="Times New Roman" panose="02020603050405020304" pitchFamily="18" charset="0"/>
                          <a:cs typeface="Times New Roman" panose="02020603050405020304" pitchFamily="18" charset="0"/>
                        </a:rPr>
                        <a:t>6</a:t>
                      </a:r>
                    </a:p>
                  </a:txBody>
                  <a:tcPr marL="80730" marR="80730" marT="40365" marB="40365"/>
                </a:tc>
                <a:tc>
                  <a:txBody>
                    <a:bodyPr/>
                    <a:lstStyle/>
                    <a:p>
                      <a:pPr algn="ctr"/>
                      <a:r>
                        <a:rPr lang="en-US" sz="1700" dirty="0">
                          <a:latin typeface="Times New Roman" panose="02020603050405020304" pitchFamily="18" charset="0"/>
                          <a:cs typeface="Times New Roman" panose="02020603050405020304" pitchFamily="18" charset="0"/>
                        </a:rPr>
                        <a:t>Stops</a:t>
                      </a:r>
                    </a:p>
                  </a:txBody>
                  <a:tcPr marL="80730" marR="80730" marT="40365" marB="40365"/>
                </a:tc>
                <a:extLst>
                  <a:ext uri="{0D108BD9-81ED-4DB2-BD59-A6C34878D82A}">
                    <a16:rowId xmlns:a16="http://schemas.microsoft.com/office/drawing/2014/main" val="3442600529"/>
                  </a:ext>
                </a:extLst>
              </a:tr>
              <a:tr h="341052">
                <a:tc>
                  <a:txBody>
                    <a:bodyPr/>
                    <a:lstStyle/>
                    <a:p>
                      <a:pPr algn="ctr"/>
                      <a:r>
                        <a:rPr lang="en-US" sz="1700" dirty="0">
                          <a:latin typeface="Times New Roman" panose="02020603050405020304" pitchFamily="18" charset="0"/>
                          <a:cs typeface="Times New Roman" panose="02020603050405020304" pitchFamily="18" charset="0"/>
                        </a:rPr>
                        <a:t>7</a:t>
                      </a:r>
                    </a:p>
                  </a:txBody>
                  <a:tcPr marL="80730" marR="80730" marT="40365" marB="40365"/>
                </a:tc>
                <a:tc>
                  <a:txBody>
                    <a:bodyPr/>
                    <a:lstStyle/>
                    <a:p>
                      <a:pPr algn="ctr"/>
                      <a:r>
                        <a:rPr lang="en-US" sz="1700" dirty="0" err="1">
                          <a:latin typeface="Times New Roman" panose="02020603050405020304" pitchFamily="18" charset="0"/>
                          <a:cs typeface="Times New Roman" panose="02020603050405020304" pitchFamily="18" charset="0"/>
                        </a:rPr>
                        <a:t>Arrival_time</a:t>
                      </a:r>
                      <a:endParaRPr lang="en-US" sz="1700" dirty="0">
                        <a:latin typeface="Times New Roman" panose="02020603050405020304" pitchFamily="18" charset="0"/>
                        <a:cs typeface="Times New Roman" panose="02020603050405020304" pitchFamily="18" charset="0"/>
                      </a:endParaRPr>
                    </a:p>
                  </a:txBody>
                  <a:tcPr marL="80730" marR="80730" marT="40365" marB="40365"/>
                </a:tc>
                <a:extLst>
                  <a:ext uri="{0D108BD9-81ED-4DB2-BD59-A6C34878D82A}">
                    <a16:rowId xmlns:a16="http://schemas.microsoft.com/office/drawing/2014/main" val="1079830483"/>
                  </a:ext>
                </a:extLst>
              </a:tr>
              <a:tr h="341052">
                <a:tc>
                  <a:txBody>
                    <a:bodyPr/>
                    <a:lstStyle/>
                    <a:p>
                      <a:pPr algn="ctr"/>
                      <a:r>
                        <a:rPr lang="en-US" sz="1700" dirty="0">
                          <a:latin typeface="Times New Roman" panose="02020603050405020304" pitchFamily="18" charset="0"/>
                          <a:cs typeface="Times New Roman" panose="02020603050405020304" pitchFamily="18" charset="0"/>
                        </a:rPr>
                        <a:t>8</a:t>
                      </a:r>
                    </a:p>
                  </a:txBody>
                  <a:tcPr marL="80730" marR="80730" marT="40365" marB="40365"/>
                </a:tc>
                <a:tc>
                  <a:txBody>
                    <a:bodyPr/>
                    <a:lstStyle/>
                    <a:p>
                      <a:pPr algn="ctr"/>
                      <a:r>
                        <a:rPr lang="en-US" sz="1700" dirty="0" err="1">
                          <a:latin typeface="Times New Roman" panose="02020603050405020304" pitchFamily="18" charset="0"/>
                          <a:cs typeface="Times New Roman" panose="02020603050405020304" pitchFamily="18" charset="0"/>
                        </a:rPr>
                        <a:t>Destination_city</a:t>
                      </a:r>
                      <a:endParaRPr lang="en-US" sz="1700" dirty="0">
                        <a:latin typeface="Times New Roman" panose="02020603050405020304" pitchFamily="18" charset="0"/>
                        <a:cs typeface="Times New Roman" panose="02020603050405020304" pitchFamily="18" charset="0"/>
                      </a:endParaRPr>
                    </a:p>
                  </a:txBody>
                  <a:tcPr marL="80730" marR="80730" marT="40365" marB="40365"/>
                </a:tc>
                <a:extLst>
                  <a:ext uri="{0D108BD9-81ED-4DB2-BD59-A6C34878D82A}">
                    <a16:rowId xmlns:a16="http://schemas.microsoft.com/office/drawing/2014/main" val="4252433858"/>
                  </a:ext>
                </a:extLst>
              </a:tr>
              <a:tr h="341052">
                <a:tc>
                  <a:txBody>
                    <a:bodyPr/>
                    <a:lstStyle/>
                    <a:p>
                      <a:pPr algn="ctr"/>
                      <a:r>
                        <a:rPr lang="en-US" sz="1700" dirty="0">
                          <a:latin typeface="Times New Roman" panose="02020603050405020304" pitchFamily="18" charset="0"/>
                          <a:cs typeface="Times New Roman" panose="02020603050405020304" pitchFamily="18" charset="0"/>
                        </a:rPr>
                        <a:t>9</a:t>
                      </a:r>
                    </a:p>
                  </a:txBody>
                  <a:tcPr marL="80730" marR="80730" marT="40365" marB="40365"/>
                </a:tc>
                <a:tc>
                  <a:txBody>
                    <a:bodyPr/>
                    <a:lstStyle/>
                    <a:p>
                      <a:pPr algn="ctr"/>
                      <a:r>
                        <a:rPr lang="en-US" sz="1700" dirty="0">
                          <a:latin typeface="Times New Roman" panose="02020603050405020304" pitchFamily="18" charset="0"/>
                          <a:cs typeface="Times New Roman" panose="02020603050405020304" pitchFamily="18" charset="0"/>
                        </a:rPr>
                        <a:t>Class</a:t>
                      </a:r>
                    </a:p>
                  </a:txBody>
                  <a:tcPr marL="80730" marR="80730" marT="40365" marB="40365"/>
                </a:tc>
                <a:extLst>
                  <a:ext uri="{0D108BD9-81ED-4DB2-BD59-A6C34878D82A}">
                    <a16:rowId xmlns:a16="http://schemas.microsoft.com/office/drawing/2014/main" val="3469743214"/>
                  </a:ext>
                </a:extLst>
              </a:tr>
              <a:tr h="341052">
                <a:tc>
                  <a:txBody>
                    <a:bodyPr/>
                    <a:lstStyle/>
                    <a:p>
                      <a:pPr algn="ctr"/>
                      <a:r>
                        <a:rPr lang="en-US" sz="1700" dirty="0">
                          <a:latin typeface="Times New Roman" panose="02020603050405020304" pitchFamily="18" charset="0"/>
                          <a:cs typeface="Times New Roman" panose="02020603050405020304" pitchFamily="18" charset="0"/>
                        </a:rPr>
                        <a:t>10</a:t>
                      </a:r>
                    </a:p>
                  </a:txBody>
                  <a:tcPr marL="80730" marR="80730" marT="40365" marB="40365"/>
                </a:tc>
                <a:tc>
                  <a:txBody>
                    <a:bodyPr/>
                    <a:lstStyle/>
                    <a:p>
                      <a:pPr algn="ctr"/>
                      <a:r>
                        <a:rPr lang="en-US" sz="1700" dirty="0">
                          <a:latin typeface="Times New Roman" panose="02020603050405020304" pitchFamily="18" charset="0"/>
                          <a:cs typeface="Times New Roman" panose="02020603050405020304" pitchFamily="18" charset="0"/>
                        </a:rPr>
                        <a:t>Duration</a:t>
                      </a:r>
                    </a:p>
                  </a:txBody>
                  <a:tcPr marL="80730" marR="80730" marT="40365" marB="40365"/>
                </a:tc>
                <a:extLst>
                  <a:ext uri="{0D108BD9-81ED-4DB2-BD59-A6C34878D82A}">
                    <a16:rowId xmlns:a16="http://schemas.microsoft.com/office/drawing/2014/main" val="4290733036"/>
                  </a:ext>
                </a:extLst>
              </a:tr>
              <a:tr h="341052">
                <a:tc>
                  <a:txBody>
                    <a:bodyPr/>
                    <a:lstStyle/>
                    <a:p>
                      <a:pPr algn="ctr"/>
                      <a:r>
                        <a:rPr lang="en-US" sz="1700" dirty="0">
                          <a:latin typeface="Times New Roman" panose="02020603050405020304" pitchFamily="18" charset="0"/>
                          <a:cs typeface="Times New Roman" panose="02020603050405020304" pitchFamily="18" charset="0"/>
                        </a:rPr>
                        <a:t>11</a:t>
                      </a:r>
                    </a:p>
                  </a:txBody>
                  <a:tcPr marL="80730" marR="80730" marT="40365" marB="40365"/>
                </a:tc>
                <a:tc>
                  <a:txBody>
                    <a:bodyPr/>
                    <a:lstStyle/>
                    <a:p>
                      <a:pPr algn="ctr"/>
                      <a:r>
                        <a:rPr lang="en-US" sz="1700" dirty="0" err="1">
                          <a:latin typeface="Times New Roman" panose="02020603050405020304" pitchFamily="18" charset="0"/>
                          <a:cs typeface="Times New Roman" panose="02020603050405020304" pitchFamily="18" charset="0"/>
                        </a:rPr>
                        <a:t>Days_left</a:t>
                      </a:r>
                      <a:endParaRPr lang="en-US" sz="1700" dirty="0">
                        <a:latin typeface="Times New Roman" panose="02020603050405020304" pitchFamily="18" charset="0"/>
                        <a:cs typeface="Times New Roman" panose="02020603050405020304" pitchFamily="18" charset="0"/>
                      </a:endParaRPr>
                    </a:p>
                  </a:txBody>
                  <a:tcPr marL="80730" marR="80730" marT="40365" marB="40365"/>
                </a:tc>
                <a:extLst>
                  <a:ext uri="{0D108BD9-81ED-4DB2-BD59-A6C34878D82A}">
                    <a16:rowId xmlns:a16="http://schemas.microsoft.com/office/drawing/2014/main" val="2297861119"/>
                  </a:ext>
                </a:extLst>
              </a:tr>
              <a:tr h="341052">
                <a:tc>
                  <a:txBody>
                    <a:bodyPr/>
                    <a:lstStyle/>
                    <a:p>
                      <a:pPr algn="ctr"/>
                      <a:r>
                        <a:rPr lang="en-US" sz="1700" dirty="0">
                          <a:latin typeface="Times New Roman" panose="02020603050405020304" pitchFamily="18" charset="0"/>
                          <a:cs typeface="Times New Roman" panose="02020603050405020304" pitchFamily="18" charset="0"/>
                        </a:rPr>
                        <a:t>12</a:t>
                      </a:r>
                    </a:p>
                  </a:txBody>
                  <a:tcPr marL="80730" marR="80730" marT="40365" marB="40365"/>
                </a:tc>
                <a:tc>
                  <a:txBody>
                    <a:bodyPr/>
                    <a:lstStyle/>
                    <a:p>
                      <a:pPr algn="ctr"/>
                      <a:r>
                        <a:rPr lang="en-US" sz="1700" dirty="0">
                          <a:latin typeface="Times New Roman" panose="02020603050405020304" pitchFamily="18" charset="0"/>
                          <a:cs typeface="Times New Roman" panose="02020603050405020304" pitchFamily="18" charset="0"/>
                        </a:rPr>
                        <a:t>Price</a:t>
                      </a:r>
                    </a:p>
                  </a:txBody>
                  <a:tcPr marL="80730" marR="80730" marT="40365" marB="40365"/>
                </a:tc>
                <a:extLst>
                  <a:ext uri="{0D108BD9-81ED-4DB2-BD59-A6C34878D82A}">
                    <a16:rowId xmlns:a16="http://schemas.microsoft.com/office/drawing/2014/main" val="3564874778"/>
                  </a:ext>
                </a:extLst>
              </a:tr>
            </a:tbl>
          </a:graphicData>
        </a:graphic>
      </p:graphicFrame>
    </p:spTree>
    <p:extLst>
      <p:ext uri="{BB962C8B-B14F-4D97-AF65-F5344CB8AC3E}">
        <p14:creationId xmlns:p14="http://schemas.microsoft.com/office/powerpoint/2010/main" val="3876439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557835" y="127065"/>
            <a:ext cx="4807390"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Data</a:t>
            </a:r>
            <a:r>
              <a:rPr lang="en-US" sz="4000" b="1" dirty="0">
                <a:solidFill>
                  <a:schemeClr val="bg1"/>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 </a:t>
            </a:r>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preprocessing</a:t>
            </a:r>
            <a:r>
              <a:rPr lang="en-US" sz="4000" b="1" dirty="0">
                <a:solidFill>
                  <a:schemeClr val="bg1"/>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 </a:t>
            </a:r>
            <a:r>
              <a:rPr lang="en-US" sz="4000" b="1" dirty="0">
                <a:solidFill>
                  <a:schemeClr val="accent5">
                    <a:lumMod val="75000"/>
                  </a:schemeClr>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 </a:t>
            </a:r>
          </a:p>
        </p:txBody>
      </p:sp>
      <p:sp>
        <p:nvSpPr>
          <p:cNvPr id="3" name="TextBox 2"/>
          <p:cNvSpPr txBox="1"/>
          <p:nvPr/>
        </p:nvSpPr>
        <p:spPr>
          <a:xfrm>
            <a:off x="557835" y="1630917"/>
            <a:ext cx="4807390" cy="646331"/>
          </a:xfrm>
          <a:prstGeom prst="rect">
            <a:avLst/>
          </a:prstGeom>
          <a:noFill/>
        </p:spPr>
        <p:txBody>
          <a:bodyPr wrap="square" rtlCol="0">
            <a:spAutoFit/>
          </a:bodyPr>
          <a:lstStyle/>
          <a:p>
            <a:pPr>
              <a:buClr>
                <a:schemeClr val="accent5">
                  <a:lumMod val="75000"/>
                </a:schemeClr>
              </a:buClr>
            </a:pPr>
            <a:r>
              <a:rPr lang="ar-EG" sz="3600" b="1" dirty="0">
                <a:solidFill>
                  <a:schemeClr val="accent5">
                    <a:lumMod val="75000"/>
                  </a:schemeClr>
                </a:solidFill>
                <a:latin typeface="Times New Roman" panose="02020603050405020304" pitchFamily="18" charset="0"/>
                <a:cs typeface="Times New Roman" panose="02020603050405020304" pitchFamily="18" charset="0"/>
              </a:rPr>
              <a:t>1</a:t>
            </a:r>
            <a:r>
              <a:rPr lang="en-US" sz="3600" b="1" dirty="0">
                <a:solidFill>
                  <a:schemeClr val="accent5">
                    <a:lumMod val="75000"/>
                  </a:schemeClr>
                </a:solidFill>
                <a:latin typeface="Times New Roman" panose="02020603050405020304" pitchFamily="18" charset="0"/>
                <a:cs typeface="Times New Roman" panose="02020603050405020304" pitchFamily="18" charset="0"/>
              </a:rPr>
              <a:t>. Feature Selection </a:t>
            </a:r>
          </a:p>
        </p:txBody>
      </p:sp>
      <p:sp>
        <p:nvSpPr>
          <p:cNvPr id="4" name="Subtitle 2">
            <a:extLst>
              <a:ext uri="{FF2B5EF4-FFF2-40B4-BE49-F238E27FC236}">
                <a16:creationId xmlns:a16="http://schemas.microsoft.com/office/drawing/2014/main" id="{625280FF-734F-4E2B-85D6-02829D1015F3}"/>
              </a:ext>
            </a:extLst>
          </p:cNvPr>
          <p:cNvSpPr txBox="1">
            <a:spLocks/>
          </p:cNvSpPr>
          <p:nvPr/>
        </p:nvSpPr>
        <p:spPr>
          <a:xfrm>
            <a:off x="1352414" y="2650271"/>
            <a:ext cx="4242142" cy="6099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Times New Roman" panose="02020603050405020304" pitchFamily="18" charset="0"/>
                <a:cs typeface="Times New Roman" panose="02020603050405020304" pitchFamily="18" charset="0"/>
              </a:rPr>
              <a:t>Dropping unnecessary features</a:t>
            </a:r>
          </a:p>
        </p:txBody>
      </p:sp>
      <p:pic>
        <p:nvPicPr>
          <p:cNvPr id="6" name="Picture 5">
            <a:extLst>
              <a:ext uri="{FF2B5EF4-FFF2-40B4-BE49-F238E27FC236}">
                <a16:creationId xmlns:a16="http://schemas.microsoft.com/office/drawing/2014/main" id="{3BA2D9EA-2610-F992-2028-B3226C891941}"/>
              </a:ext>
            </a:extLst>
          </p:cNvPr>
          <p:cNvPicPr>
            <a:picLocks noChangeAspect="1"/>
          </p:cNvPicPr>
          <p:nvPr/>
        </p:nvPicPr>
        <p:blipFill>
          <a:blip r:embed="rId3"/>
          <a:stretch>
            <a:fillRect/>
          </a:stretch>
        </p:blipFill>
        <p:spPr>
          <a:xfrm>
            <a:off x="6098301" y="1954082"/>
            <a:ext cx="1467760" cy="4021892"/>
          </a:xfrm>
          <a:prstGeom prst="rect">
            <a:avLst/>
          </a:prstGeom>
        </p:spPr>
      </p:pic>
      <p:sp>
        <p:nvSpPr>
          <p:cNvPr id="9" name="Subtitle 2">
            <a:extLst>
              <a:ext uri="{FF2B5EF4-FFF2-40B4-BE49-F238E27FC236}">
                <a16:creationId xmlns:a16="http://schemas.microsoft.com/office/drawing/2014/main" id="{2FD27248-CAF3-E6D0-954F-83FC859C474B}"/>
              </a:ext>
            </a:extLst>
          </p:cNvPr>
          <p:cNvSpPr txBox="1">
            <a:spLocks/>
          </p:cNvSpPr>
          <p:nvPr/>
        </p:nvSpPr>
        <p:spPr>
          <a:xfrm>
            <a:off x="1352414" y="3427594"/>
            <a:ext cx="3783480" cy="12904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“Unnamed:0” feature doesn’t    relate to the price or other features.</a:t>
            </a:r>
          </a:p>
        </p:txBody>
      </p:sp>
    </p:spTree>
    <p:extLst>
      <p:ext uri="{BB962C8B-B14F-4D97-AF65-F5344CB8AC3E}">
        <p14:creationId xmlns:p14="http://schemas.microsoft.com/office/powerpoint/2010/main" val="384390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559346" y="160247"/>
            <a:ext cx="5133374"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Data preprocessing  </a:t>
            </a:r>
          </a:p>
        </p:txBody>
      </p:sp>
      <p:sp>
        <p:nvSpPr>
          <p:cNvPr id="3" name="TextBox 2"/>
          <p:cNvSpPr txBox="1"/>
          <p:nvPr/>
        </p:nvSpPr>
        <p:spPr>
          <a:xfrm>
            <a:off x="674572" y="1755536"/>
            <a:ext cx="4354716" cy="584775"/>
          </a:xfrm>
          <a:prstGeom prst="rect">
            <a:avLst/>
          </a:prstGeom>
          <a:noFill/>
        </p:spPr>
        <p:txBody>
          <a:bodyPr wrap="square" rtlCol="0">
            <a:spAutoFit/>
          </a:bodyPr>
          <a:lstStyle/>
          <a:p>
            <a:pPr>
              <a:buClr>
                <a:schemeClr val="accent5">
                  <a:lumMod val="75000"/>
                </a:schemeClr>
              </a:buClr>
            </a:pPr>
            <a:r>
              <a:rPr lang="en-US" sz="3200" b="1" dirty="0">
                <a:solidFill>
                  <a:schemeClr val="accent5">
                    <a:lumMod val="75000"/>
                  </a:schemeClr>
                </a:solidFill>
                <a:latin typeface="Times New Roman" panose="02020603050405020304" pitchFamily="18" charset="0"/>
                <a:cs typeface="Times New Roman" panose="02020603050405020304" pitchFamily="18" charset="0"/>
              </a:rPr>
              <a:t>2. Removing Nulls </a:t>
            </a:r>
          </a:p>
        </p:txBody>
      </p:sp>
      <p:sp>
        <p:nvSpPr>
          <p:cNvPr id="4" name="Subtitle 2">
            <a:extLst>
              <a:ext uri="{FF2B5EF4-FFF2-40B4-BE49-F238E27FC236}">
                <a16:creationId xmlns:a16="http://schemas.microsoft.com/office/drawing/2014/main" id="{625280FF-734F-4E2B-85D6-02829D1015F3}"/>
              </a:ext>
            </a:extLst>
          </p:cNvPr>
          <p:cNvSpPr txBox="1">
            <a:spLocks/>
          </p:cNvSpPr>
          <p:nvPr/>
        </p:nvSpPr>
        <p:spPr>
          <a:xfrm>
            <a:off x="1352414" y="2437947"/>
            <a:ext cx="4242142" cy="1991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b="1" dirty="0">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2FD27248-CAF3-E6D0-954F-83FC859C474B}"/>
              </a:ext>
            </a:extLst>
          </p:cNvPr>
          <p:cNvSpPr txBox="1">
            <a:spLocks/>
          </p:cNvSpPr>
          <p:nvPr/>
        </p:nvSpPr>
        <p:spPr>
          <a:xfrm>
            <a:off x="1352414" y="2578473"/>
            <a:ext cx="3421424" cy="38012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Times New Roman" panose="02020603050405020304" pitchFamily="18" charset="0"/>
                <a:cs typeface="Times New Roman" panose="02020603050405020304" pitchFamily="18" charset="0"/>
              </a:rPr>
              <a:t>There was no missing values.</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98B37FB-DA0E-AE36-1A19-C9ECBEDB4E13}"/>
              </a:ext>
            </a:extLst>
          </p:cNvPr>
          <p:cNvPicPr>
            <a:picLocks noChangeAspect="1"/>
          </p:cNvPicPr>
          <p:nvPr/>
        </p:nvPicPr>
        <p:blipFill rotWithShape="1">
          <a:blip r:embed="rId3"/>
          <a:srcRect t="11240"/>
          <a:stretch/>
        </p:blipFill>
        <p:spPr>
          <a:xfrm>
            <a:off x="5707130" y="2047923"/>
            <a:ext cx="2520520" cy="3490817"/>
          </a:xfrm>
          <a:prstGeom prst="rect">
            <a:avLst/>
          </a:prstGeom>
        </p:spPr>
      </p:pic>
      <p:sp>
        <p:nvSpPr>
          <p:cNvPr id="8" name="TextBox 7">
            <a:extLst>
              <a:ext uri="{FF2B5EF4-FFF2-40B4-BE49-F238E27FC236}">
                <a16:creationId xmlns:a16="http://schemas.microsoft.com/office/drawing/2014/main" id="{CFD7BB2A-A101-D16E-A4B0-671542D641DC}"/>
              </a:ext>
            </a:extLst>
          </p:cNvPr>
          <p:cNvSpPr txBox="1"/>
          <p:nvPr/>
        </p:nvSpPr>
        <p:spPr>
          <a:xfrm>
            <a:off x="674572" y="4338347"/>
            <a:ext cx="5023700" cy="584775"/>
          </a:xfrm>
          <a:prstGeom prst="rect">
            <a:avLst/>
          </a:prstGeom>
          <a:noFill/>
        </p:spPr>
        <p:txBody>
          <a:bodyPr wrap="square" rtlCol="0">
            <a:spAutoFit/>
          </a:bodyPr>
          <a:lstStyle/>
          <a:p>
            <a:pPr>
              <a:buClr>
                <a:schemeClr val="accent5">
                  <a:lumMod val="75000"/>
                </a:schemeClr>
              </a:buClr>
            </a:pPr>
            <a:r>
              <a:rPr lang="en-US" sz="3200" b="1" dirty="0">
                <a:solidFill>
                  <a:schemeClr val="accent5">
                    <a:lumMod val="75000"/>
                  </a:schemeClr>
                </a:solidFill>
                <a:latin typeface="Times New Roman" panose="02020603050405020304" pitchFamily="18" charset="0"/>
                <a:cs typeface="Times New Roman" panose="02020603050405020304" pitchFamily="18" charset="0"/>
              </a:rPr>
              <a:t>3. Removing Duplicates </a:t>
            </a:r>
          </a:p>
        </p:txBody>
      </p:sp>
      <p:sp>
        <p:nvSpPr>
          <p:cNvPr id="10" name="Subtitle 2">
            <a:extLst>
              <a:ext uri="{FF2B5EF4-FFF2-40B4-BE49-F238E27FC236}">
                <a16:creationId xmlns:a16="http://schemas.microsoft.com/office/drawing/2014/main" id="{5274D9E4-CCC2-41F8-5F8F-D106661D1FBA}"/>
              </a:ext>
            </a:extLst>
          </p:cNvPr>
          <p:cNvSpPr txBox="1">
            <a:spLocks/>
          </p:cNvSpPr>
          <p:nvPr/>
        </p:nvSpPr>
        <p:spPr>
          <a:xfrm>
            <a:off x="1352414" y="5267225"/>
            <a:ext cx="3930878" cy="52464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Times New Roman" panose="02020603050405020304" pitchFamily="18" charset="0"/>
                <a:cs typeface="Times New Roman" panose="02020603050405020304" pitchFamily="18" charset="0"/>
              </a:rPr>
              <a:t>There was no Duplicates in Data.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834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493265" y="165271"/>
            <a:ext cx="4767137"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Data preprocessing  </a:t>
            </a:r>
          </a:p>
        </p:txBody>
      </p:sp>
      <p:sp>
        <p:nvSpPr>
          <p:cNvPr id="3" name="TextBox 2"/>
          <p:cNvSpPr txBox="1"/>
          <p:nvPr/>
        </p:nvSpPr>
        <p:spPr>
          <a:xfrm>
            <a:off x="841403" y="1584393"/>
            <a:ext cx="5023700" cy="584775"/>
          </a:xfrm>
          <a:prstGeom prst="rect">
            <a:avLst/>
          </a:prstGeom>
          <a:noFill/>
        </p:spPr>
        <p:txBody>
          <a:bodyPr wrap="square" rtlCol="0">
            <a:spAutoFit/>
          </a:bodyPr>
          <a:lstStyle/>
          <a:p>
            <a:pPr>
              <a:buClr>
                <a:schemeClr val="accent5">
                  <a:lumMod val="75000"/>
                </a:schemeClr>
              </a:buClr>
            </a:pPr>
            <a:r>
              <a:rPr lang="en-US" sz="3200" b="1" dirty="0">
                <a:solidFill>
                  <a:schemeClr val="accent5">
                    <a:lumMod val="75000"/>
                  </a:schemeClr>
                </a:solidFill>
                <a:latin typeface="Times New Roman" panose="02020603050405020304" pitchFamily="18" charset="0"/>
                <a:cs typeface="Times New Roman" panose="02020603050405020304" pitchFamily="18" charset="0"/>
              </a:rPr>
              <a:t>4. Handling Outliers </a:t>
            </a:r>
          </a:p>
        </p:txBody>
      </p:sp>
      <p:sp>
        <p:nvSpPr>
          <p:cNvPr id="4" name="Subtitle 2">
            <a:extLst>
              <a:ext uri="{FF2B5EF4-FFF2-40B4-BE49-F238E27FC236}">
                <a16:creationId xmlns:a16="http://schemas.microsoft.com/office/drawing/2014/main" id="{625280FF-734F-4E2B-85D6-02829D1015F3}"/>
              </a:ext>
            </a:extLst>
          </p:cNvPr>
          <p:cNvSpPr txBox="1">
            <a:spLocks/>
          </p:cNvSpPr>
          <p:nvPr/>
        </p:nvSpPr>
        <p:spPr>
          <a:xfrm>
            <a:off x="1352414" y="2437947"/>
            <a:ext cx="4242142" cy="1991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b="1" dirty="0">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2FD27248-CAF3-E6D0-954F-83FC859C474B}"/>
              </a:ext>
            </a:extLst>
          </p:cNvPr>
          <p:cNvSpPr txBox="1">
            <a:spLocks/>
          </p:cNvSpPr>
          <p:nvPr/>
        </p:nvSpPr>
        <p:spPr>
          <a:xfrm>
            <a:off x="2876834" y="5522726"/>
            <a:ext cx="3950691" cy="4621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latin typeface="Times New Roman" panose="02020603050405020304" pitchFamily="18" charset="0"/>
                <a:cs typeface="Times New Roman" panose="02020603050405020304" pitchFamily="18" charset="0"/>
              </a:rPr>
              <a:t>Handling outliers in the price .</a:t>
            </a: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2FC1EAF-612D-F898-B204-28354C989E6D}"/>
              </a:ext>
            </a:extLst>
          </p:cNvPr>
          <p:cNvPicPr>
            <a:picLocks noChangeAspect="1"/>
          </p:cNvPicPr>
          <p:nvPr/>
        </p:nvPicPr>
        <p:blipFill>
          <a:blip r:embed="rId3"/>
          <a:stretch>
            <a:fillRect/>
          </a:stretch>
        </p:blipFill>
        <p:spPr>
          <a:xfrm>
            <a:off x="940636" y="2437947"/>
            <a:ext cx="8021551" cy="2924211"/>
          </a:xfrm>
          <a:prstGeom prst="rect">
            <a:avLst/>
          </a:prstGeom>
        </p:spPr>
      </p:pic>
    </p:spTree>
    <p:extLst>
      <p:ext uri="{BB962C8B-B14F-4D97-AF65-F5344CB8AC3E}">
        <p14:creationId xmlns:p14="http://schemas.microsoft.com/office/powerpoint/2010/main" val="1132452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679010" y="131855"/>
            <a:ext cx="4906199"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Data preprocessing  </a:t>
            </a:r>
          </a:p>
        </p:txBody>
      </p:sp>
      <p:sp>
        <p:nvSpPr>
          <p:cNvPr id="3" name="TextBox 2"/>
          <p:cNvSpPr txBox="1"/>
          <p:nvPr/>
        </p:nvSpPr>
        <p:spPr>
          <a:xfrm>
            <a:off x="679010" y="1520162"/>
            <a:ext cx="5023700" cy="584775"/>
          </a:xfrm>
          <a:prstGeom prst="rect">
            <a:avLst/>
          </a:prstGeom>
          <a:noFill/>
        </p:spPr>
        <p:txBody>
          <a:bodyPr wrap="square" rtlCol="0">
            <a:spAutoFit/>
          </a:bodyPr>
          <a:lstStyle/>
          <a:p>
            <a:pPr>
              <a:buClr>
                <a:schemeClr val="accent5">
                  <a:lumMod val="75000"/>
                </a:schemeClr>
              </a:buClr>
            </a:pPr>
            <a:r>
              <a:rPr lang="en-US" sz="3200" b="1" dirty="0">
                <a:solidFill>
                  <a:schemeClr val="accent5">
                    <a:lumMod val="75000"/>
                  </a:schemeClr>
                </a:solidFill>
                <a:latin typeface="Times New Roman" panose="02020603050405020304" pitchFamily="18" charset="0"/>
                <a:cs typeface="Times New Roman" panose="02020603050405020304" pitchFamily="18" charset="0"/>
              </a:rPr>
              <a:t>4. Handling Outliers </a:t>
            </a:r>
          </a:p>
        </p:txBody>
      </p:sp>
      <p:sp>
        <p:nvSpPr>
          <p:cNvPr id="4" name="Subtitle 2">
            <a:extLst>
              <a:ext uri="{FF2B5EF4-FFF2-40B4-BE49-F238E27FC236}">
                <a16:creationId xmlns:a16="http://schemas.microsoft.com/office/drawing/2014/main" id="{625280FF-734F-4E2B-85D6-02829D1015F3}"/>
              </a:ext>
            </a:extLst>
          </p:cNvPr>
          <p:cNvSpPr txBox="1">
            <a:spLocks/>
          </p:cNvSpPr>
          <p:nvPr/>
        </p:nvSpPr>
        <p:spPr>
          <a:xfrm>
            <a:off x="1352414" y="2437947"/>
            <a:ext cx="4242142" cy="1991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b="1" dirty="0">
              <a:latin typeface="Times New Roman" panose="02020603050405020304" pitchFamily="18" charset="0"/>
              <a:cs typeface="Times New Roman" panose="02020603050405020304" pitchFamily="18" charset="0"/>
            </a:endParaRPr>
          </a:p>
        </p:txBody>
      </p:sp>
      <p:pic>
        <p:nvPicPr>
          <p:cNvPr id="7" name="Picture 4">
            <a:extLst>
              <a:ext uri="{FF2B5EF4-FFF2-40B4-BE49-F238E27FC236}">
                <a16:creationId xmlns:a16="http://schemas.microsoft.com/office/drawing/2014/main" id="{B36A7A47-CE5D-4C35-B765-04EE6BFC3037}"/>
              </a:ext>
            </a:extLst>
          </p:cNvPr>
          <p:cNvPicPr>
            <a:picLocks noChangeAspect="1"/>
          </p:cNvPicPr>
          <p:nvPr/>
        </p:nvPicPr>
        <p:blipFill rotWithShape="1">
          <a:blip r:embed="rId3">
            <a:extLst>
              <a:ext uri="{28A0092B-C50C-407E-A947-70E740481C1C}">
                <a14:useLocalDpi xmlns:a14="http://schemas.microsoft.com/office/drawing/2010/main" val="0"/>
              </a:ext>
            </a:extLst>
          </a:blip>
          <a:srcRect l="31358" t="41753" r="20296" b="19890"/>
          <a:stretch/>
        </p:blipFill>
        <p:spPr>
          <a:xfrm>
            <a:off x="801566" y="2414117"/>
            <a:ext cx="8299691" cy="3703986"/>
          </a:xfrm>
          <a:prstGeom prst="rect">
            <a:avLst/>
          </a:prstGeom>
        </p:spPr>
      </p:pic>
    </p:spTree>
    <p:extLst>
      <p:ext uri="{BB962C8B-B14F-4D97-AF65-F5344CB8AC3E}">
        <p14:creationId xmlns:p14="http://schemas.microsoft.com/office/powerpoint/2010/main" val="3586644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238003" y="226243"/>
            <a:ext cx="2722013"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Agenda</a:t>
            </a:r>
            <a:r>
              <a:rPr lang="en-US" sz="4000" b="1" dirty="0">
                <a:solidFill>
                  <a:schemeClr val="accent5">
                    <a:lumMod val="75000"/>
                  </a:schemeClr>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 </a:t>
            </a:r>
          </a:p>
        </p:txBody>
      </p:sp>
      <p:sp>
        <p:nvSpPr>
          <p:cNvPr id="3" name="TextBox 2"/>
          <p:cNvSpPr txBox="1"/>
          <p:nvPr/>
        </p:nvSpPr>
        <p:spPr>
          <a:xfrm>
            <a:off x="1041149" y="1710813"/>
            <a:ext cx="5507135" cy="4708981"/>
          </a:xfrm>
          <a:prstGeom prst="rect">
            <a:avLst/>
          </a:prstGeom>
          <a:noFill/>
        </p:spPr>
        <p:txBody>
          <a:bodyPr wrap="square" rtlCol="0">
            <a:spAutoFit/>
          </a:bodyPr>
          <a:lstStyle/>
          <a:p>
            <a:pPr marL="342900" indent="-342900">
              <a:buClr>
                <a:schemeClr val="accent5">
                  <a:lumMod val="75000"/>
                </a:schemeClr>
              </a:buClr>
              <a:buFont typeface="Wingdings" panose="05000000000000000000" pitchFamily="2" charset="2"/>
              <a:buChar char="§"/>
            </a:pPr>
            <a:r>
              <a:rPr lang="en-US" sz="2000" b="1" dirty="0">
                <a:solidFill>
                  <a:schemeClr val="accent5">
                    <a:lumMod val="50000"/>
                  </a:schemeClr>
                </a:solidFill>
                <a:latin typeface="Times New Roman" panose="02020603050405020304" pitchFamily="18" charset="0"/>
                <a:cs typeface="Times New Roman" panose="02020603050405020304" pitchFamily="18" charset="0"/>
              </a:rPr>
              <a:t>Objective.</a:t>
            </a:r>
          </a:p>
          <a:p>
            <a:pPr>
              <a:buClr>
                <a:schemeClr val="accent5">
                  <a:lumMod val="75000"/>
                </a:schemeClr>
              </a:buClr>
            </a:pPr>
            <a:endParaRPr lang="en-US" sz="2000" b="1"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buClr>
                <a:schemeClr val="accent5">
                  <a:lumMod val="75000"/>
                </a:schemeClr>
              </a:buClr>
              <a:buFont typeface="Wingdings" panose="05000000000000000000" pitchFamily="2" charset="2"/>
              <a:buChar char="§"/>
            </a:pPr>
            <a:r>
              <a:rPr lang="en-US" sz="2000" b="1" dirty="0">
                <a:solidFill>
                  <a:schemeClr val="accent5">
                    <a:lumMod val="50000"/>
                  </a:schemeClr>
                </a:solidFill>
                <a:latin typeface="Times New Roman" panose="02020603050405020304" pitchFamily="18" charset="0"/>
                <a:cs typeface="Times New Roman" panose="02020603050405020304" pitchFamily="18" charset="0"/>
              </a:rPr>
              <a:t>Business Questions </a:t>
            </a:r>
          </a:p>
          <a:p>
            <a:pPr>
              <a:buClr>
                <a:schemeClr val="accent5">
                  <a:lumMod val="75000"/>
                </a:schemeClr>
              </a:buClr>
            </a:pPr>
            <a:endParaRPr lang="en-US" sz="2000" b="1"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buClr>
                <a:schemeClr val="accent5">
                  <a:lumMod val="75000"/>
                </a:schemeClr>
              </a:buClr>
              <a:buFont typeface="Wingdings" panose="05000000000000000000" pitchFamily="2" charset="2"/>
              <a:buChar char="§"/>
            </a:pPr>
            <a:r>
              <a:rPr lang="en-US" sz="2000" b="1" dirty="0">
                <a:solidFill>
                  <a:schemeClr val="accent5">
                    <a:lumMod val="50000"/>
                  </a:schemeClr>
                </a:solidFill>
                <a:latin typeface="Times New Roman" panose="02020603050405020304" pitchFamily="18" charset="0"/>
                <a:cs typeface="Times New Roman" panose="02020603050405020304" pitchFamily="18" charset="0"/>
              </a:rPr>
              <a:t>Data Description</a:t>
            </a:r>
          </a:p>
          <a:p>
            <a:pPr>
              <a:buClr>
                <a:schemeClr val="accent5">
                  <a:lumMod val="75000"/>
                </a:schemeClr>
              </a:buClr>
            </a:pPr>
            <a:endParaRPr lang="en-US" sz="2000" b="1"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buClr>
                <a:schemeClr val="accent5">
                  <a:lumMod val="75000"/>
                </a:schemeClr>
              </a:buClr>
              <a:buFont typeface="Wingdings" panose="05000000000000000000" pitchFamily="2" charset="2"/>
              <a:buChar char="§"/>
            </a:pPr>
            <a:r>
              <a:rPr lang="en-US" sz="2000" b="1" dirty="0">
                <a:solidFill>
                  <a:schemeClr val="accent5">
                    <a:lumMod val="50000"/>
                  </a:schemeClr>
                </a:solidFill>
                <a:latin typeface="Times New Roman" panose="02020603050405020304" pitchFamily="18" charset="0"/>
                <a:cs typeface="Times New Roman" panose="02020603050405020304" pitchFamily="18" charset="0"/>
              </a:rPr>
              <a:t>EDA.</a:t>
            </a:r>
          </a:p>
          <a:p>
            <a:pPr marL="342900" indent="-342900">
              <a:buClr>
                <a:schemeClr val="accent5">
                  <a:lumMod val="75000"/>
                </a:schemeClr>
              </a:buClr>
              <a:buFont typeface="Wingdings" panose="05000000000000000000" pitchFamily="2" charset="2"/>
              <a:buChar char="§"/>
            </a:pPr>
            <a:endParaRPr lang="en-US" sz="2000" b="1"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buClr>
                <a:schemeClr val="accent5">
                  <a:lumMod val="75000"/>
                </a:schemeClr>
              </a:buClr>
              <a:buFont typeface="Wingdings" panose="05000000000000000000" pitchFamily="2" charset="2"/>
              <a:buChar char="§"/>
            </a:pPr>
            <a:r>
              <a:rPr lang="en-US" sz="2000" b="1" dirty="0">
                <a:solidFill>
                  <a:schemeClr val="accent5">
                    <a:lumMod val="50000"/>
                  </a:schemeClr>
                </a:solidFill>
                <a:latin typeface="Times New Roman" panose="02020603050405020304" pitchFamily="18" charset="0"/>
                <a:cs typeface="Times New Roman" panose="02020603050405020304" pitchFamily="18" charset="0"/>
              </a:rPr>
              <a:t>Data Preprocessing.</a:t>
            </a:r>
          </a:p>
          <a:p>
            <a:pPr>
              <a:buClr>
                <a:schemeClr val="accent5">
                  <a:lumMod val="75000"/>
                </a:schemeClr>
              </a:buClr>
            </a:pPr>
            <a:endParaRPr lang="en-US" sz="2000" b="1"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buClr>
                <a:schemeClr val="accent5">
                  <a:lumMod val="75000"/>
                </a:schemeClr>
              </a:buClr>
              <a:buFont typeface="Wingdings" panose="05000000000000000000" pitchFamily="2" charset="2"/>
              <a:buChar char="§"/>
            </a:pPr>
            <a:r>
              <a:rPr lang="en-US" sz="2000" b="1" dirty="0">
                <a:solidFill>
                  <a:schemeClr val="accent5">
                    <a:lumMod val="50000"/>
                  </a:schemeClr>
                </a:solidFill>
                <a:latin typeface="Times New Roman" panose="02020603050405020304" pitchFamily="18" charset="0"/>
                <a:cs typeface="Times New Roman" panose="02020603050405020304" pitchFamily="18" charset="0"/>
              </a:rPr>
              <a:t>Model Selection.</a:t>
            </a:r>
          </a:p>
          <a:p>
            <a:pPr marL="342900" indent="-342900">
              <a:buClr>
                <a:schemeClr val="accent5">
                  <a:lumMod val="75000"/>
                </a:schemeClr>
              </a:buClr>
              <a:buFont typeface="Wingdings" panose="05000000000000000000" pitchFamily="2" charset="2"/>
              <a:buChar char="§"/>
            </a:pPr>
            <a:endParaRPr lang="en-US" sz="2000" b="1"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buClr>
                <a:schemeClr val="accent5">
                  <a:lumMod val="75000"/>
                </a:schemeClr>
              </a:buClr>
              <a:buFont typeface="Wingdings" panose="05000000000000000000" pitchFamily="2" charset="2"/>
              <a:buChar char="§"/>
            </a:pPr>
            <a:r>
              <a:rPr lang="en-US" sz="2000" b="1" dirty="0">
                <a:solidFill>
                  <a:schemeClr val="accent5">
                    <a:lumMod val="50000"/>
                  </a:schemeClr>
                </a:solidFill>
                <a:latin typeface="Times New Roman" panose="02020603050405020304" pitchFamily="18" charset="0"/>
                <a:cs typeface="Times New Roman" panose="02020603050405020304" pitchFamily="18" charset="0"/>
              </a:rPr>
              <a:t>Conclusion.</a:t>
            </a:r>
          </a:p>
          <a:p>
            <a:pPr>
              <a:buClr>
                <a:schemeClr val="accent5">
                  <a:lumMod val="75000"/>
                </a:schemeClr>
              </a:buClr>
            </a:pPr>
            <a:r>
              <a:rPr lang="en-US" sz="2000" b="1" dirty="0">
                <a:solidFill>
                  <a:schemeClr val="accent5">
                    <a:lumMod val="50000"/>
                  </a:schemeClr>
                </a:solidFill>
                <a:latin typeface="Times New Roman" panose="02020603050405020304" pitchFamily="18" charset="0"/>
                <a:cs typeface="Times New Roman" panose="02020603050405020304" pitchFamily="18" charset="0"/>
              </a:rPr>
              <a:t> </a:t>
            </a:r>
          </a:p>
          <a:p>
            <a:pPr marL="342900" indent="-342900">
              <a:buClr>
                <a:schemeClr val="accent5">
                  <a:lumMod val="75000"/>
                </a:schemeClr>
              </a:buClr>
              <a:buFont typeface="Wingdings" panose="05000000000000000000" pitchFamily="2" charset="2"/>
              <a:buChar char="§"/>
            </a:pPr>
            <a:r>
              <a:rPr lang="en-US" sz="2000" b="1" dirty="0">
                <a:solidFill>
                  <a:schemeClr val="accent5">
                    <a:lumMod val="50000"/>
                  </a:schemeClr>
                </a:solidFill>
                <a:latin typeface="Times New Roman" panose="02020603050405020304" pitchFamily="18" charset="0"/>
                <a:cs typeface="Times New Roman" panose="02020603050405020304" pitchFamily="18" charset="0"/>
              </a:rPr>
              <a:t>Business Solution and Recommendations.</a:t>
            </a:r>
          </a:p>
        </p:txBody>
      </p:sp>
    </p:spTree>
    <p:extLst>
      <p:ext uri="{BB962C8B-B14F-4D97-AF65-F5344CB8AC3E}">
        <p14:creationId xmlns:p14="http://schemas.microsoft.com/office/powerpoint/2010/main" val="104064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499326" y="164164"/>
            <a:ext cx="4452086" cy="707886"/>
          </a:xfrm>
          <a:prstGeom prst="rect">
            <a:avLst/>
          </a:prstGeom>
          <a:noFill/>
        </p:spPr>
        <p:txBody>
          <a:bodyPr wrap="square" rtlCol="0">
            <a:spAutoFit/>
          </a:bodyPr>
          <a:lstStyle/>
          <a:p>
            <a:r>
              <a:rPr lang="en-US" sz="4000" b="1" dirty="0">
                <a:solidFill>
                  <a:schemeClr val="bg1"/>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Model Selection </a:t>
            </a:r>
            <a:endParaRPr lang="en-US" sz="4000" b="1" dirty="0">
              <a:solidFill>
                <a:schemeClr val="accent5">
                  <a:lumMod val="75000"/>
                </a:schemeClr>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endParaRPr>
          </a:p>
        </p:txBody>
      </p:sp>
      <p:graphicFrame>
        <p:nvGraphicFramePr>
          <p:cNvPr id="3" name="رسم تخطيطي 2">
            <a:extLst>
              <a:ext uri="{FF2B5EF4-FFF2-40B4-BE49-F238E27FC236}">
                <a16:creationId xmlns:a16="http://schemas.microsoft.com/office/drawing/2014/main" id="{D24D7937-687D-4734-85A4-7EEF29AD7301}"/>
              </a:ext>
            </a:extLst>
          </p:cNvPr>
          <p:cNvGraphicFramePr/>
          <p:nvPr>
            <p:extLst>
              <p:ext uri="{D42A27DB-BD31-4B8C-83A1-F6EECF244321}">
                <p14:modId xmlns:p14="http://schemas.microsoft.com/office/powerpoint/2010/main" val="2157019383"/>
              </p:ext>
            </p:extLst>
          </p:nvPr>
        </p:nvGraphicFramePr>
        <p:xfrm>
          <a:off x="808639" y="967691"/>
          <a:ext cx="8285546" cy="4922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470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35704" y="191083"/>
            <a:ext cx="4236296"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Model Selection </a:t>
            </a:r>
          </a:p>
        </p:txBody>
      </p:sp>
      <p:sp>
        <p:nvSpPr>
          <p:cNvPr id="5" name="Subtitle 2">
            <a:extLst>
              <a:ext uri="{FF2B5EF4-FFF2-40B4-BE49-F238E27FC236}">
                <a16:creationId xmlns:a16="http://schemas.microsoft.com/office/drawing/2014/main" id="{A06020E3-490A-4DFD-ADA2-37521B0DE9AF}"/>
              </a:ext>
            </a:extLst>
          </p:cNvPr>
          <p:cNvSpPr txBox="1">
            <a:spLocks/>
          </p:cNvSpPr>
          <p:nvPr/>
        </p:nvSpPr>
        <p:spPr>
          <a:xfrm>
            <a:off x="1874273" y="1474470"/>
            <a:ext cx="5395453" cy="6736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accent5">
                    <a:lumMod val="50000"/>
                  </a:schemeClr>
                </a:solidFill>
                <a:latin typeface="Times New Roman" panose="02020603050405020304" pitchFamily="18" charset="0"/>
                <a:cs typeface="Times New Roman" panose="02020603050405020304" pitchFamily="18" charset="0"/>
              </a:rPr>
              <a:t>Comparison between Models</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24" y="2723584"/>
            <a:ext cx="9296400" cy="2895600"/>
          </a:xfrm>
          <a:prstGeom prst="rect">
            <a:avLst/>
          </a:prstGeom>
        </p:spPr>
      </p:pic>
    </p:spTree>
    <p:extLst>
      <p:ext uri="{BB962C8B-B14F-4D97-AF65-F5344CB8AC3E}">
        <p14:creationId xmlns:p14="http://schemas.microsoft.com/office/powerpoint/2010/main" val="1196460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30377" y="170763"/>
            <a:ext cx="4236296"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Model Selection </a:t>
            </a:r>
          </a:p>
        </p:txBody>
      </p:sp>
      <p:pic>
        <p:nvPicPr>
          <p:cNvPr id="6" name="صورة 5">
            <a:extLst>
              <a:ext uri="{FF2B5EF4-FFF2-40B4-BE49-F238E27FC236}">
                <a16:creationId xmlns:a16="http://schemas.microsoft.com/office/drawing/2014/main" id="{459DFA13-6A98-488B-8172-42E2715D51F1}"/>
              </a:ext>
            </a:extLst>
          </p:cNvPr>
          <p:cNvPicPr>
            <a:picLocks noChangeAspect="1"/>
          </p:cNvPicPr>
          <p:nvPr/>
        </p:nvPicPr>
        <p:blipFill rotWithShape="1">
          <a:blip r:embed="rId3"/>
          <a:srcRect l="1666"/>
          <a:stretch/>
        </p:blipFill>
        <p:spPr>
          <a:xfrm>
            <a:off x="311874" y="2715412"/>
            <a:ext cx="4615708" cy="3491265"/>
          </a:xfrm>
          <a:prstGeom prst="rect">
            <a:avLst/>
          </a:prstGeom>
        </p:spPr>
      </p:pic>
      <p:sp>
        <p:nvSpPr>
          <p:cNvPr id="7" name="مربع نص 6">
            <a:extLst>
              <a:ext uri="{FF2B5EF4-FFF2-40B4-BE49-F238E27FC236}">
                <a16:creationId xmlns:a16="http://schemas.microsoft.com/office/drawing/2014/main" id="{3018939C-1F7B-4840-A4AA-D78C512EC14C}"/>
              </a:ext>
            </a:extLst>
          </p:cNvPr>
          <p:cNvSpPr txBox="1"/>
          <p:nvPr/>
        </p:nvSpPr>
        <p:spPr>
          <a:xfrm>
            <a:off x="1400528" y="2100580"/>
            <a:ext cx="24384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Linear Regression</a:t>
            </a:r>
          </a:p>
        </p:txBody>
      </p:sp>
      <p:sp>
        <p:nvSpPr>
          <p:cNvPr id="8" name="مربع نص 7">
            <a:extLst>
              <a:ext uri="{FF2B5EF4-FFF2-40B4-BE49-F238E27FC236}">
                <a16:creationId xmlns:a16="http://schemas.microsoft.com/office/drawing/2014/main" id="{88BBBEC1-3453-46E1-8A78-7C7DE81A3023}"/>
              </a:ext>
            </a:extLst>
          </p:cNvPr>
          <p:cNvSpPr txBox="1"/>
          <p:nvPr/>
        </p:nvSpPr>
        <p:spPr>
          <a:xfrm>
            <a:off x="6054646" y="2098040"/>
            <a:ext cx="24384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Ridge Regression</a:t>
            </a:r>
          </a:p>
        </p:txBody>
      </p:sp>
      <p:pic>
        <p:nvPicPr>
          <p:cNvPr id="10" name="صورة 9">
            <a:extLst>
              <a:ext uri="{FF2B5EF4-FFF2-40B4-BE49-F238E27FC236}">
                <a16:creationId xmlns:a16="http://schemas.microsoft.com/office/drawing/2014/main" id="{26C7C9B2-F811-4EF5-9D5F-72907F3375CE}"/>
              </a:ext>
            </a:extLst>
          </p:cNvPr>
          <p:cNvPicPr>
            <a:picLocks noChangeAspect="1"/>
          </p:cNvPicPr>
          <p:nvPr/>
        </p:nvPicPr>
        <p:blipFill>
          <a:blip r:embed="rId4"/>
          <a:stretch>
            <a:fillRect/>
          </a:stretch>
        </p:blipFill>
        <p:spPr>
          <a:xfrm>
            <a:off x="4956741" y="2715412"/>
            <a:ext cx="4634210" cy="3500307"/>
          </a:xfrm>
          <a:prstGeom prst="rect">
            <a:avLst/>
          </a:prstGeom>
        </p:spPr>
      </p:pic>
    </p:spTree>
    <p:extLst>
      <p:ext uri="{BB962C8B-B14F-4D97-AF65-F5344CB8AC3E}">
        <p14:creationId xmlns:p14="http://schemas.microsoft.com/office/powerpoint/2010/main" val="3147027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30377" y="170763"/>
            <a:ext cx="4236296"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Model Selection </a:t>
            </a:r>
          </a:p>
        </p:txBody>
      </p:sp>
      <p:sp>
        <p:nvSpPr>
          <p:cNvPr id="7" name="مربع نص 6">
            <a:extLst>
              <a:ext uri="{FF2B5EF4-FFF2-40B4-BE49-F238E27FC236}">
                <a16:creationId xmlns:a16="http://schemas.microsoft.com/office/drawing/2014/main" id="{3018939C-1F7B-4840-A4AA-D78C512EC14C}"/>
              </a:ext>
            </a:extLst>
          </p:cNvPr>
          <p:cNvSpPr txBox="1"/>
          <p:nvPr/>
        </p:nvSpPr>
        <p:spPr>
          <a:xfrm>
            <a:off x="1401928" y="2092959"/>
            <a:ext cx="24384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Lasso Regression</a:t>
            </a:r>
          </a:p>
        </p:txBody>
      </p:sp>
      <p:sp>
        <p:nvSpPr>
          <p:cNvPr id="8" name="مربع نص 7">
            <a:extLst>
              <a:ext uri="{FF2B5EF4-FFF2-40B4-BE49-F238E27FC236}">
                <a16:creationId xmlns:a16="http://schemas.microsoft.com/office/drawing/2014/main" id="{88BBBEC1-3453-46E1-8A78-7C7DE81A3023}"/>
              </a:ext>
            </a:extLst>
          </p:cNvPr>
          <p:cNvSpPr txBox="1"/>
          <p:nvPr/>
        </p:nvSpPr>
        <p:spPr>
          <a:xfrm>
            <a:off x="6286872" y="2092959"/>
            <a:ext cx="198964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Decision Tree</a:t>
            </a:r>
          </a:p>
        </p:txBody>
      </p:sp>
      <p:pic>
        <p:nvPicPr>
          <p:cNvPr id="4" name="صورة 3">
            <a:extLst>
              <a:ext uri="{FF2B5EF4-FFF2-40B4-BE49-F238E27FC236}">
                <a16:creationId xmlns:a16="http://schemas.microsoft.com/office/drawing/2014/main" id="{1BFE16D7-3481-469F-AA99-8F4C3524FA90}"/>
              </a:ext>
            </a:extLst>
          </p:cNvPr>
          <p:cNvPicPr>
            <a:picLocks noChangeAspect="1"/>
          </p:cNvPicPr>
          <p:nvPr/>
        </p:nvPicPr>
        <p:blipFill rotWithShape="1">
          <a:blip r:embed="rId3"/>
          <a:srcRect l="-131" t="752" r="-1"/>
          <a:stretch/>
        </p:blipFill>
        <p:spPr>
          <a:xfrm>
            <a:off x="311874" y="2715412"/>
            <a:ext cx="4618509" cy="3500307"/>
          </a:xfrm>
          <a:prstGeom prst="rect">
            <a:avLst/>
          </a:prstGeom>
        </p:spPr>
      </p:pic>
      <p:pic>
        <p:nvPicPr>
          <p:cNvPr id="9" name="صورة 8">
            <a:extLst>
              <a:ext uri="{FF2B5EF4-FFF2-40B4-BE49-F238E27FC236}">
                <a16:creationId xmlns:a16="http://schemas.microsoft.com/office/drawing/2014/main" id="{93D9446F-949B-4481-A9F2-5B5B11D49687}"/>
              </a:ext>
            </a:extLst>
          </p:cNvPr>
          <p:cNvPicPr>
            <a:picLocks noChangeAspect="1"/>
          </p:cNvPicPr>
          <p:nvPr/>
        </p:nvPicPr>
        <p:blipFill rotWithShape="1">
          <a:blip r:embed="rId4"/>
          <a:srcRect l="2189" t="613" b="266"/>
          <a:stretch/>
        </p:blipFill>
        <p:spPr>
          <a:xfrm>
            <a:off x="4972443" y="2715412"/>
            <a:ext cx="4618508" cy="3517923"/>
          </a:xfrm>
          <a:prstGeom prst="rect">
            <a:avLst/>
          </a:prstGeom>
        </p:spPr>
      </p:pic>
    </p:spTree>
    <p:extLst>
      <p:ext uri="{BB962C8B-B14F-4D97-AF65-F5344CB8AC3E}">
        <p14:creationId xmlns:p14="http://schemas.microsoft.com/office/powerpoint/2010/main" val="3081304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30377" y="170763"/>
            <a:ext cx="4236296"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Model Selection </a:t>
            </a:r>
          </a:p>
        </p:txBody>
      </p:sp>
      <p:sp>
        <p:nvSpPr>
          <p:cNvPr id="7" name="مربع نص 6">
            <a:extLst>
              <a:ext uri="{FF2B5EF4-FFF2-40B4-BE49-F238E27FC236}">
                <a16:creationId xmlns:a16="http://schemas.microsoft.com/office/drawing/2014/main" id="{3018939C-1F7B-4840-A4AA-D78C512EC14C}"/>
              </a:ext>
            </a:extLst>
          </p:cNvPr>
          <p:cNvSpPr txBox="1"/>
          <p:nvPr/>
        </p:nvSpPr>
        <p:spPr>
          <a:xfrm>
            <a:off x="1557918" y="2092959"/>
            <a:ext cx="210902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Random Forest</a:t>
            </a:r>
          </a:p>
        </p:txBody>
      </p:sp>
      <p:sp>
        <p:nvSpPr>
          <p:cNvPr id="8" name="مربع نص 7">
            <a:extLst>
              <a:ext uri="{FF2B5EF4-FFF2-40B4-BE49-F238E27FC236}">
                <a16:creationId xmlns:a16="http://schemas.microsoft.com/office/drawing/2014/main" id="{88BBBEC1-3453-46E1-8A78-7C7DE81A3023}"/>
              </a:ext>
            </a:extLst>
          </p:cNvPr>
          <p:cNvSpPr txBox="1"/>
          <p:nvPr/>
        </p:nvSpPr>
        <p:spPr>
          <a:xfrm>
            <a:off x="6567664" y="2092959"/>
            <a:ext cx="1410529"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XGBoost</a:t>
            </a:r>
            <a:endParaRPr lang="en-US" sz="2400" dirty="0">
              <a:latin typeface="Times New Roman" panose="02020603050405020304" pitchFamily="18" charset="0"/>
              <a:cs typeface="Times New Roman" panose="02020603050405020304" pitchFamily="18" charset="0"/>
            </a:endParaRPr>
          </a:p>
        </p:txBody>
      </p:sp>
      <p:pic>
        <p:nvPicPr>
          <p:cNvPr id="4" name="صورة 3">
            <a:extLst>
              <a:ext uri="{FF2B5EF4-FFF2-40B4-BE49-F238E27FC236}">
                <a16:creationId xmlns:a16="http://schemas.microsoft.com/office/drawing/2014/main" id="{72F02624-49D2-4056-B099-53C0A070239A}"/>
              </a:ext>
            </a:extLst>
          </p:cNvPr>
          <p:cNvPicPr>
            <a:picLocks noChangeAspect="1"/>
          </p:cNvPicPr>
          <p:nvPr/>
        </p:nvPicPr>
        <p:blipFill rotWithShape="1">
          <a:blip r:embed="rId3"/>
          <a:srcRect l="497" r="-1"/>
          <a:stretch/>
        </p:blipFill>
        <p:spPr>
          <a:xfrm>
            <a:off x="311874" y="2715412"/>
            <a:ext cx="4601119" cy="3500307"/>
          </a:xfrm>
          <a:prstGeom prst="rect">
            <a:avLst/>
          </a:prstGeom>
        </p:spPr>
      </p:pic>
      <p:pic>
        <p:nvPicPr>
          <p:cNvPr id="9" name="صورة 8">
            <a:extLst>
              <a:ext uri="{FF2B5EF4-FFF2-40B4-BE49-F238E27FC236}">
                <a16:creationId xmlns:a16="http://schemas.microsoft.com/office/drawing/2014/main" id="{5C6A969A-91D0-4DA4-815B-B8F39749C4DF}"/>
              </a:ext>
            </a:extLst>
          </p:cNvPr>
          <p:cNvPicPr>
            <a:picLocks noChangeAspect="1"/>
          </p:cNvPicPr>
          <p:nvPr/>
        </p:nvPicPr>
        <p:blipFill rotWithShape="1">
          <a:blip r:embed="rId4"/>
          <a:srcRect l="892" t="531" b="354"/>
          <a:stretch/>
        </p:blipFill>
        <p:spPr>
          <a:xfrm>
            <a:off x="4954908" y="2715412"/>
            <a:ext cx="4636043" cy="3500306"/>
          </a:xfrm>
          <a:prstGeom prst="rect">
            <a:avLst/>
          </a:prstGeom>
        </p:spPr>
      </p:pic>
    </p:spTree>
    <p:extLst>
      <p:ext uri="{BB962C8B-B14F-4D97-AF65-F5344CB8AC3E}">
        <p14:creationId xmlns:p14="http://schemas.microsoft.com/office/powerpoint/2010/main" val="415955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3493238" y="2027402"/>
            <a:ext cx="2915919" cy="769441"/>
          </a:xfrm>
          <a:prstGeom prst="rect">
            <a:avLst/>
          </a:prstGeom>
          <a:noFill/>
        </p:spPr>
        <p:txBody>
          <a:bodyPr wrap="square" rtlCol="0">
            <a:spAutoFit/>
          </a:bodyPr>
          <a:lstStyle/>
          <a:p>
            <a:r>
              <a:rPr lang="en-US" sz="4400" b="1" dirty="0">
                <a:solidFill>
                  <a:schemeClr val="accent5">
                    <a:lumMod val="75000"/>
                  </a:schemeClr>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Conclusion</a:t>
            </a:r>
          </a:p>
        </p:txBody>
      </p:sp>
      <p:sp>
        <p:nvSpPr>
          <p:cNvPr id="3" name="Subtitle 2">
            <a:extLst>
              <a:ext uri="{FF2B5EF4-FFF2-40B4-BE49-F238E27FC236}">
                <a16:creationId xmlns:a16="http://schemas.microsoft.com/office/drawing/2014/main" id="{A06020E3-490A-4DFD-ADA2-37521B0DE9AF}"/>
              </a:ext>
            </a:extLst>
          </p:cNvPr>
          <p:cNvSpPr txBox="1">
            <a:spLocks/>
          </p:cNvSpPr>
          <p:nvPr/>
        </p:nvSpPr>
        <p:spPr>
          <a:xfrm>
            <a:off x="2506762" y="3429000"/>
            <a:ext cx="4888872" cy="226621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latin typeface="Times New Roman" panose="02020603050405020304" pitchFamily="18" charset="0"/>
                <a:cs typeface="Times New Roman" panose="02020603050405020304" pitchFamily="18" charset="0"/>
              </a:rPr>
              <a:t>After analyzing the data, we concluded that each person has different criteria for choosing his airline. So, we need to gather many data ad most as possible to provide each customer a variety of choices for the best experience.</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0632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836612" y="2576712"/>
            <a:ext cx="8229600" cy="1446550"/>
          </a:xfrm>
          <a:prstGeom prst="rect">
            <a:avLst/>
          </a:prstGeom>
          <a:noFill/>
        </p:spPr>
        <p:txBody>
          <a:bodyPr wrap="square" rtlCol="0">
            <a:spAutoFit/>
          </a:bodyPr>
          <a:lstStyle/>
          <a:p>
            <a:pPr algn="ctr"/>
            <a:r>
              <a:rPr lang="en-US" sz="4400" b="1" dirty="0">
                <a:solidFill>
                  <a:schemeClr val="accent5">
                    <a:lumMod val="75000"/>
                  </a:schemeClr>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Business solutions and recommendations  </a:t>
            </a:r>
          </a:p>
        </p:txBody>
      </p:sp>
    </p:spTree>
    <p:extLst>
      <p:ext uri="{BB962C8B-B14F-4D97-AF65-F5344CB8AC3E}">
        <p14:creationId xmlns:p14="http://schemas.microsoft.com/office/powerpoint/2010/main" val="370124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100796" y="95001"/>
            <a:ext cx="8717280"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Business solutions &amp; Recommendation </a:t>
            </a:r>
          </a:p>
        </p:txBody>
      </p:sp>
      <p:sp>
        <p:nvSpPr>
          <p:cNvPr id="3" name="TextBox 2"/>
          <p:cNvSpPr txBox="1"/>
          <p:nvPr/>
        </p:nvSpPr>
        <p:spPr>
          <a:xfrm>
            <a:off x="872826" y="1890092"/>
            <a:ext cx="5169528" cy="523220"/>
          </a:xfrm>
          <a:prstGeom prst="rect">
            <a:avLst/>
          </a:prstGeom>
          <a:noFill/>
        </p:spPr>
        <p:txBody>
          <a:bodyPr wrap="square" rtlCol="0">
            <a:spAutoFit/>
          </a:bodyPr>
          <a:lstStyle/>
          <a:p>
            <a:pPr>
              <a:buClr>
                <a:schemeClr val="accent5">
                  <a:lumMod val="75000"/>
                </a:schemeClr>
              </a:buClr>
            </a:pPr>
            <a:r>
              <a:rPr lang="en-US" sz="2800" b="1" dirty="0">
                <a:solidFill>
                  <a:schemeClr val="accent5">
                    <a:lumMod val="75000"/>
                  </a:schemeClr>
                </a:solidFill>
                <a:latin typeface="Times New Roman" panose="02020603050405020304" pitchFamily="18" charset="0"/>
                <a:cs typeface="Times New Roman" panose="02020603050405020304" pitchFamily="18" charset="0"/>
              </a:rPr>
              <a:t>To improve airlines and flights  </a:t>
            </a:r>
          </a:p>
        </p:txBody>
      </p:sp>
      <p:sp>
        <p:nvSpPr>
          <p:cNvPr id="4" name="Subtitle 2">
            <a:extLst>
              <a:ext uri="{FF2B5EF4-FFF2-40B4-BE49-F238E27FC236}">
                <a16:creationId xmlns:a16="http://schemas.microsoft.com/office/drawing/2014/main" id="{A06020E3-490A-4DFD-ADA2-37521B0DE9AF}"/>
              </a:ext>
            </a:extLst>
          </p:cNvPr>
          <p:cNvSpPr txBox="1">
            <a:spLocks/>
          </p:cNvSpPr>
          <p:nvPr/>
        </p:nvSpPr>
        <p:spPr>
          <a:xfrm>
            <a:off x="872826" y="2839133"/>
            <a:ext cx="8157172" cy="27649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Improve customer service as it is so important in the airline industry. </a:t>
            </a:r>
          </a:p>
          <a:p>
            <a:pPr marL="342900" indent="-342900">
              <a:buClr>
                <a:schemeClr val="tx1"/>
              </a:buCl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Aircraft Interior Products.</a:t>
            </a:r>
          </a:p>
          <a:p>
            <a:pPr marL="342900" indent="-342900">
              <a:buClr>
                <a:schemeClr val="tx1"/>
              </a:buClr>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Follow-up With Passengers.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039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223370" y="114588"/>
            <a:ext cx="9032240"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Business solutions &amp; Recommendation </a:t>
            </a:r>
          </a:p>
        </p:txBody>
      </p:sp>
      <p:sp>
        <p:nvSpPr>
          <p:cNvPr id="3" name="TextBox 2"/>
          <p:cNvSpPr txBox="1"/>
          <p:nvPr/>
        </p:nvSpPr>
        <p:spPr>
          <a:xfrm>
            <a:off x="660904" y="1737692"/>
            <a:ext cx="5169528" cy="523220"/>
          </a:xfrm>
          <a:prstGeom prst="rect">
            <a:avLst/>
          </a:prstGeom>
          <a:noFill/>
        </p:spPr>
        <p:txBody>
          <a:bodyPr wrap="square" rtlCol="0">
            <a:spAutoFit/>
          </a:bodyPr>
          <a:lstStyle/>
          <a:p>
            <a:pPr>
              <a:buClr>
                <a:schemeClr val="accent5">
                  <a:lumMod val="75000"/>
                </a:schemeClr>
              </a:buClr>
            </a:pPr>
            <a:r>
              <a:rPr lang="en-US" sz="2800" b="1" dirty="0">
                <a:solidFill>
                  <a:schemeClr val="accent5">
                    <a:lumMod val="75000"/>
                  </a:schemeClr>
                </a:solidFill>
                <a:latin typeface="Times New Roman" panose="02020603050405020304" pitchFamily="18" charset="0"/>
                <a:cs typeface="Times New Roman" panose="02020603050405020304" pitchFamily="18" charset="0"/>
              </a:rPr>
              <a:t>We recommend that :</a:t>
            </a:r>
          </a:p>
        </p:txBody>
      </p:sp>
      <p:sp>
        <p:nvSpPr>
          <p:cNvPr id="4" name="Subtitle 2">
            <a:extLst>
              <a:ext uri="{FF2B5EF4-FFF2-40B4-BE49-F238E27FC236}">
                <a16:creationId xmlns:a16="http://schemas.microsoft.com/office/drawing/2014/main" id="{A06020E3-490A-4DFD-ADA2-37521B0DE9AF}"/>
              </a:ext>
            </a:extLst>
          </p:cNvPr>
          <p:cNvSpPr txBox="1">
            <a:spLocks/>
          </p:cNvSpPr>
          <p:nvPr/>
        </p:nvSpPr>
        <p:spPr>
          <a:xfrm>
            <a:off x="660904" y="2639051"/>
            <a:ext cx="8157172" cy="27649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the customer wants a business class, we recommend </a:t>
            </a:r>
            <a:r>
              <a:rPr lang="en-US" sz="2400" dirty="0" err="1">
                <a:latin typeface="Times New Roman" panose="02020603050405020304" pitchFamily="18" charset="0"/>
                <a:cs typeface="Times New Roman" panose="02020603050405020304" pitchFamily="18" charset="0"/>
              </a:rPr>
              <a:t>Vistara</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Air_India</a:t>
            </a:r>
            <a:r>
              <a:rPr lang="en-US" sz="2400" dirty="0">
                <a:latin typeface="Times New Roman" panose="02020603050405020304" pitchFamily="18" charset="0"/>
                <a:cs typeface="Times New Roman" panose="02020603050405020304" pitchFamily="18" charset="0"/>
              </a:rPr>
              <a:t>.</a:t>
            </a:r>
          </a:p>
          <a:p>
            <a:pPr algn="just">
              <a:buClr>
                <a:schemeClr val="tx1"/>
              </a:buClr>
            </a:pPr>
            <a:endParaRPr lang="en-US" sz="2400" dirty="0">
              <a:latin typeface="Times New Roman" panose="02020603050405020304" pitchFamily="18" charset="0"/>
              <a:cs typeface="Times New Roman" panose="02020603050405020304" pitchFamily="18" charset="0"/>
            </a:endParaRPr>
          </a:p>
          <a:p>
            <a:pPr marL="342900" indent="-342900" algn="just">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price of the ticket increases with the remaining days before departure, so we advise customers to book the ticket early in order to get the best price.</a:t>
            </a:r>
          </a:p>
          <a:p>
            <a:pPr algn="just">
              <a:buClr>
                <a:schemeClr val="tx1"/>
              </a:buClr>
            </a:pPr>
            <a:endParaRPr lang="en-US" sz="2400" dirty="0">
              <a:latin typeface="Times New Roman" panose="02020603050405020304" pitchFamily="18" charset="0"/>
              <a:cs typeface="Times New Roman" panose="02020603050405020304" pitchFamily="18" charset="0"/>
            </a:endParaRPr>
          </a:p>
          <a:p>
            <a:pPr marL="342900" indent="-342900" algn="just">
              <a:buClr>
                <a:schemeClr val="tx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If customers want tickets at a low price, late-night flights are suitable for the purpose.</a:t>
            </a: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568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5" name="TextBox 4"/>
          <p:cNvSpPr txBox="1"/>
          <p:nvPr/>
        </p:nvSpPr>
        <p:spPr>
          <a:xfrm>
            <a:off x="836612" y="2921168"/>
            <a:ext cx="8229600" cy="830997"/>
          </a:xfrm>
          <a:prstGeom prst="rect">
            <a:avLst/>
          </a:prstGeom>
          <a:noFill/>
        </p:spPr>
        <p:txBody>
          <a:bodyPr wrap="square" rtlCol="0">
            <a:spAutoFit/>
          </a:bodyPr>
          <a:lstStyle/>
          <a:p>
            <a:pPr algn="ctr"/>
            <a:r>
              <a:rPr lang="en-US" sz="4800" b="1" dirty="0">
                <a:solidFill>
                  <a:schemeClr val="accent5">
                    <a:lumMod val="75000"/>
                  </a:schemeClr>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Thank You !</a:t>
            </a:r>
          </a:p>
        </p:txBody>
      </p:sp>
    </p:spTree>
    <p:extLst>
      <p:ext uri="{BB962C8B-B14F-4D97-AF65-F5344CB8AC3E}">
        <p14:creationId xmlns:p14="http://schemas.microsoft.com/office/powerpoint/2010/main" val="2225604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2825" cy="6020554"/>
          </a:xfrm>
          <a:prstGeom prst="rect">
            <a:avLst/>
          </a:prstGeom>
        </p:spPr>
      </p:pic>
    </p:spTree>
    <p:extLst>
      <p:ext uri="{BB962C8B-B14F-4D97-AF65-F5344CB8AC3E}">
        <p14:creationId xmlns:p14="http://schemas.microsoft.com/office/powerpoint/2010/main" val="2821632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153162" y="103695"/>
            <a:ext cx="2514623" cy="923330"/>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Objective</a:t>
            </a:r>
            <a:r>
              <a:rPr lang="en-US" sz="54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 </a:t>
            </a:r>
          </a:p>
        </p:txBody>
      </p:sp>
      <p:sp>
        <p:nvSpPr>
          <p:cNvPr id="3" name="TextBox 2"/>
          <p:cNvSpPr txBox="1"/>
          <p:nvPr/>
        </p:nvSpPr>
        <p:spPr>
          <a:xfrm>
            <a:off x="414900" y="1996144"/>
            <a:ext cx="8519311" cy="3262432"/>
          </a:xfrm>
          <a:prstGeom prst="rect">
            <a:avLst/>
          </a:prstGeom>
          <a:noFill/>
        </p:spPr>
        <p:txBody>
          <a:bodyPr wrap="square" rtlCol="0">
            <a:spAutoFit/>
          </a:bodyPr>
          <a:lstStyle/>
          <a:p>
            <a:pPr>
              <a:buClr>
                <a:schemeClr val="accent5">
                  <a:lumMod val="75000"/>
                </a:schemeClr>
              </a:buClr>
            </a:pPr>
            <a:endParaRPr lang="en-US" sz="2400" dirty="0">
              <a:solidFill>
                <a:schemeClr val="accent5">
                  <a:lumMod val="50000"/>
                </a:schemeClr>
              </a:solidFill>
              <a:latin typeface="Times New Roman" panose="02020603050405020304" pitchFamily="18" charset="0"/>
              <a:cs typeface="Times New Roman" panose="02020603050405020304" pitchFamily="18" charset="0"/>
            </a:endParaRPr>
          </a:p>
          <a:p>
            <a:pPr algn="just">
              <a:buClr>
                <a:schemeClr val="accent5">
                  <a:lumMod val="75000"/>
                </a:schemeClr>
              </a:buClr>
            </a:pPr>
            <a:r>
              <a:rPr lang="ar-EG" sz="2400" dirty="0">
                <a:solidFill>
                  <a:schemeClr val="accent5">
                    <a:lumMod val="50000"/>
                  </a:schemeClr>
                </a:solidFill>
                <a:latin typeface="Times New Roman" panose="02020603050405020304" pitchFamily="18" charset="0"/>
                <a:cs typeface="Times New Roman" panose="02020603050405020304" pitchFamily="18" charset="0"/>
              </a:rPr>
              <a:t>  </a:t>
            </a:r>
            <a:r>
              <a:rPr lang="en-US" sz="2400" dirty="0">
                <a:solidFill>
                  <a:schemeClr val="accent5">
                    <a:lumMod val="50000"/>
                  </a:schemeClr>
                </a:solidFill>
                <a:latin typeface="Times New Roman" panose="02020603050405020304" pitchFamily="18" charset="0"/>
                <a:cs typeface="Times New Roman" panose="02020603050405020304" pitchFamily="18" charset="0"/>
              </a:rPr>
              <a:t>Our objective is to analyze airlines data to make an accurate flight price prediction model. The goal is to help customers make the best, most suitable choice for their flight so that they get their desired features for a good price.</a:t>
            </a:r>
            <a:endParaRPr lang="ar-EG" sz="2400" dirty="0">
              <a:solidFill>
                <a:schemeClr val="accent5">
                  <a:lumMod val="50000"/>
                </a:schemeClr>
              </a:solidFill>
              <a:latin typeface="Times New Roman" panose="02020603050405020304" pitchFamily="18" charset="0"/>
              <a:cs typeface="Times New Roman" panose="02020603050405020304" pitchFamily="18" charset="0"/>
            </a:endParaRPr>
          </a:p>
          <a:p>
            <a:pPr algn="just">
              <a:buClr>
                <a:schemeClr val="accent5">
                  <a:lumMod val="75000"/>
                </a:schemeClr>
              </a:buClr>
            </a:pPr>
            <a:endParaRPr lang="ar-EG" dirty="0">
              <a:solidFill>
                <a:schemeClr val="accent5">
                  <a:lumMod val="50000"/>
                </a:schemeClr>
              </a:solidFill>
              <a:latin typeface="Times New Roman" panose="02020603050405020304" pitchFamily="18" charset="0"/>
              <a:cs typeface="Times New Roman" panose="02020603050405020304" pitchFamily="18" charset="0"/>
            </a:endParaRPr>
          </a:p>
          <a:p>
            <a:pPr algn="just">
              <a:buClr>
                <a:schemeClr val="accent5">
                  <a:lumMod val="75000"/>
                </a:schemeClr>
              </a:buClr>
            </a:pPr>
            <a:r>
              <a:rPr lang="en-US" sz="2400" dirty="0">
                <a:solidFill>
                  <a:schemeClr val="accent5">
                    <a:lumMod val="50000"/>
                  </a:schemeClr>
                </a:solidFill>
                <a:latin typeface="Times New Roman" panose="02020603050405020304" pitchFamily="18" charset="0"/>
                <a:cs typeface="Times New Roman" panose="02020603050405020304" pitchFamily="18" charset="0"/>
              </a:rPr>
              <a:t> </a:t>
            </a:r>
            <a:r>
              <a:rPr lang="ar-EG" sz="2400" dirty="0">
                <a:solidFill>
                  <a:schemeClr val="accent5">
                    <a:lumMod val="50000"/>
                  </a:schemeClr>
                </a:solidFill>
                <a:latin typeface="Times New Roman" panose="02020603050405020304" pitchFamily="18" charset="0"/>
                <a:cs typeface="Times New Roman" panose="02020603050405020304" pitchFamily="18" charset="0"/>
              </a:rPr>
              <a:t> </a:t>
            </a:r>
            <a:r>
              <a:rPr lang="en-US" sz="2400" dirty="0">
                <a:solidFill>
                  <a:schemeClr val="accent5">
                    <a:lumMod val="50000"/>
                  </a:schemeClr>
                </a:solidFill>
                <a:latin typeface="Times New Roman" panose="02020603050405020304" pitchFamily="18" charset="0"/>
                <a:cs typeface="Times New Roman" panose="02020603050405020304" pitchFamily="18" charset="0"/>
              </a:rPr>
              <a:t>We provide a comfortable service for customers in choosing an appropriate  flight and get a comfortable, time-saving, affordable airline experience.</a:t>
            </a:r>
          </a:p>
        </p:txBody>
      </p:sp>
    </p:spTree>
    <p:extLst>
      <p:ext uri="{BB962C8B-B14F-4D97-AF65-F5344CB8AC3E}">
        <p14:creationId xmlns:p14="http://schemas.microsoft.com/office/powerpoint/2010/main" val="36201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219151" y="148224"/>
            <a:ext cx="3400743"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Business Qs  </a:t>
            </a:r>
          </a:p>
        </p:txBody>
      </p:sp>
      <p:sp>
        <p:nvSpPr>
          <p:cNvPr id="3" name="TextBox 2"/>
          <p:cNvSpPr txBox="1"/>
          <p:nvPr/>
        </p:nvSpPr>
        <p:spPr>
          <a:xfrm>
            <a:off x="389785" y="2330732"/>
            <a:ext cx="8519311" cy="3785652"/>
          </a:xfrm>
          <a:prstGeom prst="rect">
            <a:avLst/>
          </a:prstGeom>
          <a:noFill/>
        </p:spPr>
        <p:txBody>
          <a:bodyPr wrap="square" rtlCol="0">
            <a:spAutoFit/>
          </a:bodyPr>
          <a:lstStyle/>
          <a:p>
            <a:pPr marL="457200" indent="-457200">
              <a:buClr>
                <a:schemeClr val="accent5">
                  <a:lumMod val="75000"/>
                </a:schemeClr>
              </a:buClr>
              <a:buFont typeface="Arial" panose="020B0604020202020204" pitchFamily="34" charset="0"/>
              <a:buChar char="•"/>
            </a:pPr>
            <a:r>
              <a:rPr lang="en-US" sz="2400" dirty="0">
                <a:solidFill>
                  <a:schemeClr val="accent5">
                    <a:lumMod val="50000"/>
                  </a:schemeClr>
                </a:solidFill>
                <a:latin typeface="Times New Roman" panose="02020603050405020304" pitchFamily="18" charset="0"/>
                <a:cs typeface="Times New Roman" panose="02020603050405020304" pitchFamily="18" charset="0"/>
              </a:rPr>
              <a:t>How does the ticket price vary between Economy and Business class?</a:t>
            </a:r>
          </a:p>
          <a:p>
            <a:pPr marL="457200" indent="-457200">
              <a:buClr>
                <a:schemeClr val="accent5">
                  <a:lumMod val="75000"/>
                </a:schemeClr>
              </a:buClr>
              <a:buFont typeface="Arial" panose="020B0604020202020204" pitchFamily="34" charset="0"/>
              <a:buChar char="•"/>
            </a:pPr>
            <a:r>
              <a:rPr lang="en-US" sz="2400" dirty="0">
                <a:solidFill>
                  <a:schemeClr val="accent5">
                    <a:lumMod val="50000"/>
                  </a:schemeClr>
                </a:solidFill>
                <a:latin typeface="Times New Roman" panose="02020603050405020304" pitchFamily="18" charset="0"/>
                <a:cs typeface="Times New Roman" panose="02020603050405020304" pitchFamily="18" charset="0"/>
              </a:rPr>
              <a:t>Does price vary with Airlines?</a:t>
            </a:r>
          </a:p>
          <a:p>
            <a:pPr marL="457200" indent="-457200">
              <a:buClr>
                <a:schemeClr val="accent5">
                  <a:lumMod val="75000"/>
                </a:schemeClr>
              </a:buClr>
              <a:buFont typeface="Arial" panose="020B0604020202020204" pitchFamily="34" charset="0"/>
              <a:buChar char="•"/>
            </a:pPr>
            <a:r>
              <a:rPr lang="en-US" sz="2400" dirty="0">
                <a:solidFill>
                  <a:schemeClr val="accent5">
                    <a:lumMod val="50000"/>
                  </a:schemeClr>
                </a:solidFill>
                <a:latin typeface="Times New Roman" panose="02020603050405020304" pitchFamily="18" charset="0"/>
                <a:cs typeface="Times New Roman" panose="02020603050405020304" pitchFamily="18" charset="0"/>
              </a:rPr>
              <a:t>How is the price affected when tickets are bought in just 1 or 2 days before departure?</a:t>
            </a:r>
          </a:p>
          <a:p>
            <a:pPr marL="457200" indent="-457200">
              <a:buClr>
                <a:schemeClr val="accent5">
                  <a:lumMod val="75000"/>
                </a:schemeClr>
              </a:buClr>
              <a:buFont typeface="Arial" panose="020B0604020202020204" pitchFamily="34" charset="0"/>
              <a:buChar char="•"/>
            </a:pPr>
            <a:r>
              <a:rPr lang="en-US" sz="2400" dirty="0">
                <a:solidFill>
                  <a:schemeClr val="accent5">
                    <a:lumMod val="50000"/>
                  </a:schemeClr>
                </a:solidFill>
                <a:latin typeface="Times New Roman" panose="02020603050405020304" pitchFamily="18" charset="0"/>
                <a:cs typeface="Times New Roman" panose="02020603050405020304" pitchFamily="18" charset="0"/>
              </a:rPr>
              <a:t>Does ticket price change based on the departure time and arrival time?</a:t>
            </a:r>
          </a:p>
          <a:p>
            <a:pPr marL="457200" indent="-457200">
              <a:buClr>
                <a:schemeClr val="accent5">
                  <a:lumMod val="75000"/>
                </a:schemeClr>
              </a:buClr>
              <a:buFont typeface="Arial" panose="020B0604020202020204" pitchFamily="34" charset="0"/>
              <a:buChar char="•"/>
            </a:pPr>
            <a:r>
              <a:rPr lang="en-US" sz="2400" dirty="0">
                <a:solidFill>
                  <a:schemeClr val="accent5">
                    <a:lumMod val="50000"/>
                  </a:schemeClr>
                </a:solidFill>
                <a:latin typeface="Times New Roman" panose="02020603050405020304" pitchFamily="18" charset="0"/>
                <a:cs typeface="Times New Roman" panose="02020603050405020304" pitchFamily="18" charset="0"/>
              </a:rPr>
              <a:t>How the price changes with change in Source and Destination?</a:t>
            </a:r>
          </a:p>
          <a:p>
            <a:pPr marL="457200" indent="-457200">
              <a:buClr>
                <a:schemeClr val="accent5">
                  <a:lumMod val="75000"/>
                </a:schemeClr>
              </a:buClr>
              <a:buFont typeface="Arial" panose="020B0604020202020204" pitchFamily="34" charset="0"/>
              <a:buChar char="•"/>
            </a:pPr>
            <a:r>
              <a:rPr lang="en-US" sz="2400" dirty="0">
                <a:solidFill>
                  <a:schemeClr val="accent5">
                    <a:lumMod val="50000"/>
                  </a:schemeClr>
                </a:solidFill>
                <a:latin typeface="Times New Roman" panose="02020603050405020304" pitchFamily="18" charset="0"/>
                <a:cs typeface="Times New Roman" panose="02020603050405020304" pitchFamily="18" charset="0"/>
              </a:rPr>
              <a:t>Does the number of stops influence the price?</a:t>
            </a:r>
          </a:p>
          <a:p>
            <a:pPr marL="457200" indent="-457200">
              <a:buClr>
                <a:schemeClr val="accent5">
                  <a:lumMod val="75000"/>
                </a:schemeClr>
              </a:buClr>
              <a:buFont typeface="Arial" panose="020B0604020202020204" pitchFamily="34" charset="0"/>
              <a:buChar char="•"/>
            </a:pPr>
            <a:r>
              <a:rPr lang="en-US" sz="2400" dirty="0">
                <a:solidFill>
                  <a:schemeClr val="accent5">
                    <a:lumMod val="50000"/>
                  </a:schemeClr>
                </a:solidFill>
                <a:latin typeface="Times New Roman" panose="02020603050405020304" pitchFamily="18" charset="0"/>
                <a:cs typeface="Times New Roman" panose="02020603050405020304" pitchFamily="18" charset="0"/>
              </a:rPr>
              <a:t>What variables influence most the price?</a:t>
            </a:r>
          </a:p>
        </p:txBody>
      </p:sp>
      <p:sp>
        <p:nvSpPr>
          <p:cNvPr id="4" name="TextBox 3"/>
          <p:cNvSpPr txBox="1"/>
          <p:nvPr/>
        </p:nvSpPr>
        <p:spPr>
          <a:xfrm>
            <a:off x="8748074" y="1036210"/>
            <a:ext cx="1373701"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a:t>
            </a:r>
          </a:p>
        </p:txBody>
      </p:sp>
    </p:spTree>
    <p:extLst>
      <p:ext uri="{BB962C8B-B14F-4D97-AF65-F5344CB8AC3E}">
        <p14:creationId xmlns:p14="http://schemas.microsoft.com/office/powerpoint/2010/main" val="23614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408624" y="302385"/>
            <a:ext cx="1972836"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EDA</a:t>
            </a:r>
          </a:p>
        </p:txBody>
      </p:sp>
      <p:pic>
        <p:nvPicPr>
          <p:cNvPr id="6" name="Picture 5">
            <a:extLst>
              <a:ext uri="{FF2B5EF4-FFF2-40B4-BE49-F238E27FC236}">
                <a16:creationId xmlns:a16="http://schemas.microsoft.com/office/drawing/2014/main" id="{C8F2BC83-EC69-1A3F-05BC-1E0DA84F78B8}"/>
              </a:ext>
            </a:extLst>
          </p:cNvPr>
          <p:cNvPicPr>
            <a:picLocks noChangeAspect="1"/>
          </p:cNvPicPr>
          <p:nvPr/>
        </p:nvPicPr>
        <p:blipFill rotWithShape="1">
          <a:blip r:embed="rId3"/>
          <a:srcRect l="1221" r="833"/>
          <a:stretch/>
        </p:blipFill>
        <p:spPr>
          <a:xfrm>
            <a:off x="492760" y="1935403"/>
            <a:ext cx="6746240" cy="4266269"/>
          </a:xfrm>
          <a:prstGeom prst="rect">
            <a:avLst/>
          </a:prstGeom>
        </p:spPr>
      </p:pic>
      <p:pic>
        <p:nvPicPr>
          <p:cNvPr id="5" name="Picture 4">
            <a:extLst>
              <a:ext uri="{FF2B5EF4-FFF2-40B4-BE49-F238E27FC236}">
                <a16:creationId xmlns:a16="http://schemas.microsoft.com/office/drawing/2014/main" id="{3668F64C-FA74-1743-02C4-98DAC7A961FC}"/>
              </a:ext>
            </a:extLst>
          </p:cNvPr>
          <p:cNvPicPr>
            <a:picLocks noChangeAspect="1"/>
          </p:cNvPicPr>
          <p:nvPr/>
        </p:nvPicPr>
        <p:blipFill>
          <a:blip r:embed="rId4"/>
          <a:stretch>
            <a:fillRect/>
          </a:stretch>
        </p:blipFill>
        <p:spPr>
          <a:xfrm>
            <a:off x="2982021" y="2386833"/>
            <a:ext cx="2787184" cy="2761521"/>
          </a:xfrm>
          <a:prstGeom prst="rect">
            <a:avLst/>
          </a:prstGeom>
        </p:spPr>
      </p:pic>
      <p:sp>
        <p:nvSpPr>
          <p:cNvPr id="12" name="مربع نص 11">
            <a:extLst>
              <a:ext uri="{FF2B5EF4-FFF2-40B4-BE49-F238E27FC236}">
                <a16:creationId xmlns:a16="http://schemas.microsoft.com/office/drawing/2014/main" id="{27D040C0-0F84-441C-8166-EC6CE2465A46}"/>
              </a:ext>
            </a:extLst>
          </p:cNvPr>
          <p:cNvSpPr txBox="1"/>
          <p:nvPr/>
        </p:nvSpPr>
        <p:spPr>
          <a:xfrm>
            <a:off x="7293151" y="3429000"/>
            <a:ext cx="2186129"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4472C4">
                  <a:lumMod val="75000"/>
                </a:srgbClr>
              </a:buClr>
              <a:buSzTx/>
              <a:buFont typeface="Arial"/>
              <a:buNone/>
              <a:tabLst/>
              <a:defRPr/>
            </a:pPr>
            <a:r>
              <a:rPr lang="en-US" sz="1800" dirty="0">
                <a:latin typeface="Times New Roman" panose="02020603050405020304" pitchFamily="18" charset="0"/>
                <a:cs typeface="Times New Roman" panose="02020603050405020304" pitchFamily="18" charset="0"/>
              </a:rPr>
              <a:t>Economy class passengers are a way more than business class, while the price of business class is higher.</a:t>
            </a:r>
          </a:p>
        </p:txBody>
      </p:sp>
    </p:spTree>
    <p:extLst>
      <p:ext uri="{BB962C8B-B14F-4D97-AF65-F5344CB8AC3E}">
        <p14:creationId xmlns:p14="http://schemas.microsoft.com/office/powerpoint/2010/main" val="393524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280170" y="343273"/>
            <a:ext cx="1812581"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EDA</a:t>
            </a:r>
          </a:p>
        </p:txBody>
      </p:sp>
      <p:sp>
        <p:nvSpPr>
          <p:cNvPr id="4" name="TextBox 3">
            <a:extLst>
              <a:ext uri="{FF2B5EF4-FFF2-40B4-BE49-F238E27FC236}">
                <a16:creationId xmlns:a16="http://schemas.microsoft.com/office/drawing/2014/main" id="{7BD2D669-A376-F8F8-167C-CABBC116CFF0}"/>
              </a:ext>
            </a:extLst>
          </p:cNvPr>
          <p:cNvSpPr txBox="1"/>
          <p:nvPr/>
        </p:nvSpPr>
        <p:spPr>
          <a:xfrm>
            <a:off x="1995948" y="5578261"/>
            <a:ext cx="5711421" cy="369332"/>
          </a:xfrm>
          <a:prstGeom prst="rect">
            <a:avLst/>
          </a:prstGeom>
          <a:noFill/>
        </p:spPr>
        <p:txBody>
          <a:bodyPr wrap="square" rtlCol="0">
            <a:spAutoFit/>
          </a:bodyPr>
          <a:lstStyle/>
          <a:p>
            <a:pPr>
              <a:buClr>
                <a:schemeClr val="accent5">
                  <a:lumMod val="75000"/>
                </a:schemeClr>
              </a:buClr>
            </a:pPr>
            <a:r>
              <a:rPr lang="en-US" sz="1800" dirty="0">
                <a:latin typeface="Times New Roman" panose="02020603050405020304" pitchFamily="18" charset="0"/>
                <a:cs typeface="Times New Roman" panose="02020603050405020304" pitchFamily="18" charset="0"/>
              </a:rPr>
              <a:t>Vistara is the most used airline, followed by Air_India </a:t>
            </a:r>
            <a:endParaRPr 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142F4D7-8715-66BD-310B-FD821ABF71ED}"/>
              </a:ext>
            </a:extLst>
          </p:cNvPr>
          <p:cNvPicPr>
            <a:picLocks noChangeAspect="1"/>
          </p:cNvPicPr>
          <p:nvPr/>
        </p:nvPicPr>
        <p:blipFill>
          <a:blip r:embed="rId3"/>
          <a:stretch>
            <a:fillRect/>
          </a:stretch>
        </p:blipFill>
        <p:spPr>
          <a:xfrm>
            <a:off x="280170" y="2050162"/>
            <a:ext cx="4763550" cy="3209958"/>
          </a:xfrm>
          <a:prstGeom prst="rect">
            <a:avLst/>
          </a:prstGeom>
        </p:spPr>
      </p:pic>
      <p:pic>
        <p:nvPicPr>
          <p:cNvPr id="7" name="Picture 6">
            <a:extLst>
              <a:ext uri="{FF2B5EF4-FFF2-40B4-BE49-F238E27FC236}">
                <a16:creationId xmlns:a16="http://schemas.microsoft.com/office/drawing/2014/main" id="{238C00B1-5290-4197-765A-B84DB4F584FB}"/>
              </a:ext>
            </a:extLst>
          </p:cNvPr>
          <p:cNvPicPr>
            <a:picLocks noChangeAspect="1"/>
          </p:cNvPicPr>
          <p:nvPr/>
        </p:nvPicPr>
        <p:blipFill>
          <a:blip r:embed="rId4"/>
          <a:stretch>
            <a:fillRect/>
          </a:stretch>
        </p:blipFill>
        <p:spPr>
          <a:xfrm>
            <a:off x="5299186" y="2161492"/>
            <a:ext cx="3223539" cy="2987299"/>
          </a:xfrm>
          <a:prstGeom prst="rect">
            <a:avLst/>
          </a:prstGeom>
        </p:spPr>
      </p:pic>
    </p:spTree>
    <p:extLst>
      <p:ext uri="{BB962C8B-B14F-4D97-AF65-F5344CB8AC3E}">
        <p14:creationId xmlns:p14="http://schemas.microsoft.com/office/powerpoint/2010/main" val="3804990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490518" y="343886"/>
            <a:ext cx="4164010"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EDA</a:t>
            </a:r>
          </a:p>
        </p:txBody>
      </p:sp>
      <p:sp>
        <p:nvSpPr>
          <p:cNvPr id="4" name="TextBox 3">
            <a:extLst>
              <a:ext uri="{FF2B5EF4-FFF2-40B4-BE49-F238E27FC236}">
                <a16:creationId xmlns:a16="http://schemas.microsoft.com/office/drawing/2014/main" id="{7BD2D669-A376-F8F8-167C-CABBC116CFF0}"/>
              </a:ext>
            </a:extLst>
          </p:cNvPr>
          <p:cNvSpPr txBox="1"/>
          <p:nvPr/>
        </p:nvSpPr>
        <p:spPr>
          <a:xfrm>
            <a:off x="490518" y="4983219"/>
            <a:ext cx="3953662" cy="646331"/>
          </a:xfrm>
          <a:prstGeom prst="rect">
            <a:avLst/>
          </a:prstGeom>
          <a:noFill/>
        </p:spPr>
        <p:txBody>
          <a:bodyPr wrap="square" rtlCol="0">
            <a:spAutoFit/>
          </a:bodyPr>
          <a:lstStyle/>
          <a:p>
            <a:pPr algn="ctr">
              <a:buClr>
                <a:schemeClr val="accent5">
                  <a:lumMod val="75000"/>
                </a:schemeClr>
              </a:buClr>
            </a:pPr>
            <a:r>
              <a:rPr lang="en-US" sz="1800" dirty="0">
                <a:latin typeface="Times New Roman" panose="02020603050405020304" pitchFamily="18" charset="0"/>
                <a:cs typeface="Times New Roman" panose="02020603050405020304" pitchFamily="18" charset="0"/>
              </a:rPr>
              <a:t>Vistara price is six times higher than nearly the rest of other airlines.</a:t>
            </a:r>
            <a:endParaRPr 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258B2B-50C4-9ACA-AA42-3775888B0300}"/>
              </a:ext>
            </a:extLst>
          </p:cNvPr>
          <p:cNvPicPr>
            <a:picLocks noChangeAspect="1"/>
          </p:cNvPicPr>
          <p:nvPr/>
        </p:nvPicPr>
        <p:blipFill>
          <a:blip r:embed="rId3"/>
          <a:stretch>
            <a:fillRect/>
          </a:stretch>
        </p:blipFill>
        <p:spPr>
          <a:xfrm>
            <a:off x="490518" y="1893546"/>
            <a:ext cx="3846736" cy="2740698"/>
          </a:xfrm>
          <a:prstGeom prst="rect">
            <a:avLst/>
          </a:prstGeom>
        </p:spPr>
      </p:pic>
      <p:pic>
        <p:nvPicPr>
          <p:cNvPr id="6" name="Picture 5"/>
          <p:cNvPicPr>
            <a:picLocks noChangeAspect="1"/>
          </p:cNvPicPr>
          <p:nvPr/>
        </p:nvPicPr>
        <p:blipFill>
          <a:blip r:embed="rId4"/>
          <a:stretch>
            <a:fillRect/>
          </a:stretch>
        </p:blipFill>
        <p:spPr>
          <a:xfrm>
            <a:off x="4951412" y="3594105"/>
            <a:ext cx="4049521" cy="2778228"/>
          </a:xfrm>
          <a:prstGeom prst="rect">
            <a:avLst/>
          </a:prstGeom>
        </p:spPr>
      </p:pic>
      <p:sp>
        <p:nvSpPr>
          <p:cNvPr id="7" name="TextBox 6">
            <a:extLst>
              <a:ext uri="{FF2B5EF4-FFF2-40B4-BE49-F238E27FC236}">
                <a16:creationId xmlns:a16="http://schemas.microsoft.com/office/drawing/2014/main" id="{7BD2D669-A376-F8F8-167C-CABBC116CFF0}"/>
              </a:ext>
            </a:extLst>
          </p:cNvPr>
          <p:cNvSpPr txBox="1"/>
          <p:nvPr/>
        </p:nvSpPr>
        <p:spPr>
          <a:xfrm>
            <a:off x="4951412" y="2402121"/>
            <a:ext cx="4268002" cy="861774"/>
          </a:xfrm>
          <a:prstGeom prst="rect">
            <a:avLst/>
          </a:prstGeom>
          <a:noFill/>
        </p:spPr>
        <p:txBody>
          <a:bodyPr wrap="square" rtlCol="0">
            <a:spAutoFit/>
          </a:bodyPr>
          <a:lstStyle/>
          <a:p>
            <a:pPr algn="ctr">
              <a:buClr>
                <a:schemeClr val="accent5">
                  <a:lumMod val="75000"/>
                </a:schemeClr>
              </a:buClr>
            </a:pPr>
            <a:r>
              <a:rPr lang="en-US" sz="1800" dirty="0">
                <a:latin typeface="Times New Roman" panose="02020603050405020304" pitchFamily="18" charset="0"/>
                <a:cs typeface="Times New Roman" panose="02020603050405020304" pitchFamily="18" charset="0"/>
              </a:rPr>
              <a:t>Mumbai and Delhi are the most attractive destinations for customers. </a:t>
            </a:r>
            <a:br>
              <a:rPr lang="en-US" sz="1800" dirty="0">
                <a:latin typeface="Times New Roman" panose="02020603050405020304" pitchFamily="18" charset="0"/>
                <a:cs typeface="Times New Roman" panose="02020603050405020304" pitchFamily="18" charset="0"/>
              </a:rPr>
            </a:br>
            <a:endParaRPr lang="en-US"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530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 name="TextBox 1"/>
          <p:cNvSpPr txBox="1"/>
          <p:nvPr/>
        </p:nvSpPr>
        <p:spPr>
          <a:xfrm>
            <a:off x="518773" y="298837"/>
            <a:ext cx="1677672" cy="707886"/>
          </a:xfrm>
          <a:prstGeom prst="rect">
            <a:avLst/>
          </a:prstGeom>
          <a:noFill/>
        </p:spPr>
        <p:txBody>
          <a:bodyPr wrap="square" rtlCol="0">
            <a:spAutoFit/>
          </a:bodyPr>
          <a:lstStyle/>
          <a:p>
            <a:r>
              <a:rPr lang="en-US" sz="4000" b="1" dirty="0">
                <a:solidFill>
                  <a:srgbClr val="366590"/>
                </a:solidFill>
                <a:effectLst>
                  <a:outerShdw blurRad="50800" dist="38100" dir="2700000" algn="tl" rotWithShape="0">
                    <a:prstClr val="black">
                      <a:alpha val="40000"/>
                    </a:prstClr>
                  </a:outerShdw>
                </a:effectLst>
                <a:latin typeface="Times New Roman" panose="02020603050405020304" pitchFamily="18" charset="0"/>
                <a:ea typeface="Adobe Myungjo Std M" panose="02020600000000000000" pitchFamily="18" charset="-128"/>
                <a:cs typeface="Times New Roman" panose="02020603050405020304" pitchFamily="18" charset="0"/>
              </a:rPr>
              <a:t>EDA</a:t>
            </a:r>
          </a:p>
        </p:txBody>
      </p:sp>
      <p:sp>
        <p:nvSpPr>
          <p:cNvPr id="4" name="TextBox 3">
            <a:extLst>
              <a:ext uri="{FF2B5EF4-FFF2-40B4-BE49-F238E27FC236}">
                <a16:creationId xmlns:a16="http://schemas.microsoft.com/office/drawing/2014/main" id="{7BD2D669-A376-F8F8-167C-CABBC116CFF0}"/>
              </a:ext>
            </a:extLst>
          </p:cNvPr>
          <p:cNvSpPr txBox="1"/>
          <p:nvPr/>
        </p:nvSpPr>
        <p:spPr>
          <a:xfrm>
            <a:off x="5604095" y="3380513"/>
            <a:ext cx="3603279" cy="1200329"/>
          </a:xfrm>
          <a:prstGeom prst="rect">
            <a:avLst/>
          </a:prstGeom>
          <a:noFill/>
        </p:spPr>
        <p:txBody>
          <a:bodyPr wrap="square" rtlCol="0">
            <a:spAutoFit/>
          </a:bodyPr>
          <a:lstStyle/>
          <a:p>
            <a:pPr>
              <a:buClr>
                <a:schemeClr val="accent5">
                  <a:lumMod val="75000"/>
                </a:schemeClr>
              </a:buClr>
            </a:pPr>
            <a:r>
              <a:rPr lang="en-US" sz="1800" dirty="0">
                <a:latin typeface="Times New Roman" panose="02020603050405020304" pitchFamily="18" charset="0"/>
                <a:cs typeface="Times New Roman" panose="02020603050405020304" pitchFamily="18" charset="0"/>
              </a:rPr>
              <a:t>people's demand for airlines is not related to the number of flights for the company. </a:t>
            </a:r>
            <a:br>
              <a:rPr lang="en-US" sz="1800" dirty="0">
                <a:latin typeface="Times New Roman" panose="02020603050405020304" pitchFamily="18" charset="0"/>
                <a:cs typeface="Times New Roman" panose="02020603050405020304" pitchFamily="18" charset="0"/>
              </a:rPr>
            </a:br>
            <a:endParaRPr lang="en-US" sz="18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18773" y="1900137"/>
            <a:ext cx="4388558" cy="4003303"/>
          </a:xfrm>
          <a:prstGeom prst="rect">
            <a:avLst/>
          </a:prstGeom>
        </p:spPr>
      </p:pic>
    </p:spTree>
    <p:extLst>
      <p:ext uri="{BB962C8B-B14F-4D97-AF65-F5344CB8AC3E}">
        <p14:creationId xmlns:p14="http://schemas.microsoft.com/office/powerpoint/2010/main" val="202534882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ver and End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s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AE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Section Break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Futuristic Background _ by Slidesgo</Template>
  <TotalTime>1421</TotalTime>
  <Words>695</Words>
  <Application>Microsoft Office PowerPoint</Application>
  <PresentationFormat>Custom</PresentationFormat>
  <Paragraphs>179</Paragraphs>
  <Slides>29</Slides>
  <Notes>28</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29</vt:i4>
      </vt:variant>
    </vt:vector>
  </HeadingPairs>
  <TitlesOfParts>
    <vt:vector size="47" baseType="lpstr">
      <vt:lpstr>Arial</vt:lpstr>
      <vt:lpstr>Times New Roman</vt:lpstr>
      <vt:lpstr>Proxima Nova Semibold</vt:lpstr>
      <vt:lpstr>Malgun Gothic</vt:lpstr>
      <vt:lpstr>Wingdings</vt:lpstr>
      <vt:lpstr>Proxima Nova</vt:lpstr>
      <vt:lpstr>Calibri</vt:lpstr>
      <vt:lpstr>Montserrat</vt:lpstr>
      <vt:lpstr>Montserrat Medium</vt:lpstr>
      <vt:lpstr>Calibri Light</vt:lpstr>
      <vt:lpstr>Montserrat ExtraBold</vt:lpstr>
      <vt:lpstr>Futuristic Background by Slidesgo</vt:lpstr>
      <vt:lpstr>Slidesgo Final Pages</vt:lpstr>
      <vt:lpstr>1_Slidesgo Final Pages</vt:lpstr>
      <vt:lpstr>Cover and End Slide Master</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sena.kim</dc:creator>
  <cp:lastModifiedBy>Omar Khan</cp:lastModifiedBy>
  <cp:revision>47</cp:revision>
  <dcterms:created xsi:type="dcterms:W3CDTF">2019-08-14T11:07:19Z</dcterms:created>
  <dcterms:modified xsi:type="dcterms:W3CDTF">2023-12-17T21:41:22Z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